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notesMasterIdLst>
    <p:notesMasterId r:id="rId27"/>
  </p:notesMasterIdLst>
  <p:sldIdLst>
    <p:sldId id="256" r:id="rId2"/>
    <p:sldId id="307" r:id="rId3"/>
    <p:sldId id="277" r:id="rId4"/>
    <p:sldId id="292" r:id="rId5"/>
    <p:sldId id="309" r:id="rId6"/>
    <p:sldId id="259" r:id="rId7"/>
    <p:sldId id="294" r:id="rId8"/>
    <p:sldId id="316" r:id="rId9"/>
    <p:sldId id="318" r:id="rId10"/>
    <p:sldId id="319" r:id="rId11"/>
    <p:sldId id="317" r:id="rId12"/>
    <p:sldId id="320" r:id="rId13"/>
    <p:sldId id="321" r:id="rId14"/>
    <p:sldId id="296" r:id="rId15"/>
    <p:sldId id="313" r:id="rId16"/>
    <p:sldId id="310" r:id="rId17"/>
    <p:sldId id="304" r:id="rId18"/>
    <p:sldId id="314" r:id="rId19"/>
    <p:sldId id="311" r:id="rId20"/>
    <p:sldId id="308" r:id="rId21"/>
    <p:sldId id="297" r:id="rId22"/>
    <p:sldId id="301" r:id="rId23"/>
    <p:sldId id="322" r:id="rId24"/>
    <p:sldId id="315" r:id="rId25"/>
    <p:sldId id="276" r:id="rId26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7792424-606D-43CF-905A-374111218D79}">
          <p14:sldIdLst>
            <p14:sldId id="256"/>
            <p14:sldId id="307"/>
            <p14:sldId id="277"/>
            <p14:sldId id="292"/>
            <p14:sldId id="309"/>
            <p14:sldId id="259"/>
            <p14:sldId id="294"/>
            <p14:sldId id="316"/>
            <p14:sldId id="318"/>
            <p14:sldId id="319"/>
            <p14:sldId id="317"/>
            <p14:sldId id="320"/>
            <p14:sldId id="321"/>
            <p14:sldId id="296"/>
            <p14:sldId id="313"/>
            <p14:sldId id="310"/>
            <p14:sldId id="304"/>
            <p14:sldId id="314"/>
          </p14:sldIdLst>
        </p14:section>
        <p14:section name="Раздел без заголовка" id="{AB8B80E5-B894-4229-90FD-0F8FCA1F2E4C}">
          <p14:sldIdLst>
            <p14:sldId id="311"/>
            <p14:sldId id="308"/>
            <p14:sldId id="297"/>
            <p14:sldId id="301"/>
            <p14:sldId id="322"/>
            <p14:sldId id="315"/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CE9"/>
    <a:srgbClr val="66FF33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65" autoAdjust="0"/>
    <p:restoredTop sz="79533" autoAdjust="0"/>
  </p:normalViewPr>
  <p:slideViewPr>
    <p:cSldViewPr>
      <p:cViewPr varScale="1">
        <p:scale>
          <a:sx n="106" d="100"/>
          <a:sy n="106" d="100"/>
        </p:scale>
        <p:origin x="126" y="6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4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400" b="0" i="0" u="none" strike="noStrike" baseline="0">
                <a:effectLst/>
              </a:rPr>
              <a:t>Рівень навчальних досягнень учнів з біології по класах ( %)</a:t>
            </a:r>
            <a:endParaRPr lang="uk-UA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Лист2!$C$1:$C$9</c:f>
              <c:strCache>
                <c:ptCount val="9"/>
                <c:pt idx="5">
                  <c:v>Високий</c:v>
                </c:pt>
                <c:pt idx="6">
                  <c:v>%</c:v>
                </c:pt>
                <c:pt idx="7">
                  <c:v>-</c:v>
                </c:pt>
                <c:pt idx="8">
                  <c:v>-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Лист2!$A$10:$B$17</c:f>
              <c:multiLvlStrCache>
                <c:ptCount val="8"/>
                <c:lvl>
                  <c:pt idx="0">
                    <c:v>Заброцький Р.П.</c:v>
                  </c:pt>
                  <c:pt idx="1">
                    <c:v>Фірман Б.М.</c:v>
                  </c:pt>
                  <c:pt idx="2">
                    <c:v>Заброцький Р.П.</c:v>
                  </c:pt>
                  <c:pt idx="3">
                    <c:v>Фірман Б.М.</c:v>
                  </c:pt>
                  <c:pt idx="4">
                    <c:v>Фірман Б.М.</c:v>
                  </c:pt>
                  <c:pt idx="5">
                    <c:v>Заброцький Р.П.</c:v>
                  </c:pt>
                  <c:pt idx="6">
                    <c:v>Фірман Б.М.</c:v>
                  </c:pt>
                  <c:pt idx="7">
                    <c:v>Фірман Б.М.</c:v>
                  </c:pt>
                </c:lvl>
                <c:lvl>
                  <c:pt idx="0">
                    <c:v>7-А</c:v>
                  </c:pt>
                  <c:pt idx="1">
                    <c:v>7-Б</c:v>
                  </c:pt>
                  <c:pt idx="2">
                    <c:v>8-А</c:v>
                  </c:pt>
                  <c:pt idx="3">
                    <c:v>8-Б</c:v>
                  </c:pt>
                  <c:pt idx="4">
                    <c:v>9</c:v>
                  </c:pt>
                  <c:pt idx="5">
                    <c:v>10-А</c:v>
                  </c:pt>
                  <c:pt idx="6">
                    <c:v>10-Б</c:v>
                  </c:pt>
                  <c:pt idx="7">
                    <c:v>11</c:v>
                  </c:pt>
                </c:lvl>
              </c:multiLvlStrCache>
            </c:multiLvlStrRef>
          </c:cat>
          <c:val>
            <c:numRef>
              <c:f>Лист2!$C$10:$C$17</c:f>
              <c:numCache>
                <c:formatCode>General</c:formatCode>
                <c:ptCount val="8"/>
                <c:pt idx="0">
                  <c:v>33</c:v>
                </c:pt>
                <c:pt idx="1">
                  <c:v>13</c:v>
                </c:pt>
                <c:pt idx="2">
                  <c:v>0</c:v>
                </c:pt>
                <c:pt idx="3">
                  <c:v>5</c:v>
                </c:pt>
                <c:pt idx="4">
                  <c:v>3</c:v>
                </c:pt>
                <c:pt idx="5">
                  <c:v>53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A4-42CC-A4C1-1B8E42286E37}"/>
            </c:ext>
          </c:extLst>
        </c:ser>
        <c:ser>
          <c:idx val="1"/>
          <c:order val="1"/>
          <c:tx>
            <c:strRef>
              <c:f>Лист2!$D$1:$D$9</c:f>
              <c:strCache>
                <c:ptCount val="9"/>
                <c:pt idx="5">
                  <c:v>Достатній </c:v>
                </c:pt>
                <c:pt idx="6">
                  <c:v>%</c:v>
                </c:pt>
                <c:pt idx="7">
                  <c:v>58</c:v>
                </c:pt>
                <c:pt idx="8">
                  <c:v>-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Лист2!$A$10:$B$17</c:f>
              <c:multiLvlStrCache>
                <c:ptCount val="8"/>
                <c:lvl>
                  <c:pt idx="0">
                    <c:v>Заброцький Р.П.</c:v>
                  </c:pt>
                  <c:pt idx="1">
                    <c:v>Фірман Б.М.</c:v>
                  </c:pt>
                  <c:pt idx="2">
                    <c:v>Заброцький Р.П.</c:v>
                  </c:pt>
                  <c:pt idx="3">
                    <c:v>Фірман Б.М.</c:v>
                  </c:pt>
                  <c:pt idx="4">
                    <c:v>Фірман Б.М.</c:v>
                  </c:pt>
                  <c:pt idx="5">
                    <c:v>Заброцький Р.П.</c:v>
                  </c:pt>
                  <c:pt idx="6">
                    <c:v>Фірман Б.М.</c:v>
                  </c:pt>
                  <c:pt idx="7">
                    <c:v>Фірман Б.М.</c:v>
                  </c:pt>
                </c:lvl>
                <c:lvl>
                  <c:pt idx="0">
                    <c:v>7-А</c:v>
                  </c:pt>
                  <c:pt idx="1">
                    <c:v>7-Б</c:v>
                  </c:pt>
                  <c:pt idx="2">
                    <c:v>8-А</c:v>
                  </c:pt>
                  <c:pt idx="3">
                    <c:v>8-Б</c:v>
                  </c:pt>
                  <c:pt idx="4">
                    <c:v>9</c:v>
                  </c:pt>
                  <c:pt idx="5">
                    <c:v>10-А</c:v>
                  </c:pt>
                  <c:pt idx="6">
                    <c:v>10-Б</c:v>
                  </c:pt>
                  <c:pt idx="7">
                    <c:v>11</c:v>
                  </c:pt>
                </c:lvl>
              </c:multiLvlStrCache>
            </c:multiLvlStrRef>
          </c:cat>
          <c:val>
            <c:numRef>
              <c:f>Лист2!$D$10:$D$17</c:f>
              <c:numCache>
                <c:formatCode>General</c:formatCode>
                <c:ptCount val="8"/>
                <c:pt idx="0">
                  <c:v>48</c:v>
                </c:pt>
                <c:pt idx="1">
                  <c:v>25</c:v>
                </c:pt>
                <c:pt idx="2">
                  <c:v>81</c:v>
                </c:pt>
                <c:pt idx="3">
                  <c:v>20</c:v>
                </c:pt>
                <c:pt idx="4">
                  <c:v>45</c:v>
                </c:pt>
                <c:pt idx="5">
                  <c:v>41</c:v>
                </c:pt>
                <c:pt idx="6">
                  <c:v>12.5</c:v>
                </c:pt>
                <c:pt idx="7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A4-42CC-A4C1-1B8E42286E37}"/>
            </c:ext>
          </c:extLst>
        </c:ser>
        <c:ser>
          <c:idx val="2"/>
          <c:order val="2"/>
          <c:tx>
            <c:strRef>
              <c:f>Лист2!$E$1:$E$9</c:f>
              <c:strCache>
                <c:ptCount val="9"/>
                <c:pt idx="5">
                  <c:v>Середній</c:v>
                </c:pt>
                <c:pt idx="6">
                  <c:v>%</c:v>
                </c:pt>
                <c:pt idx="7">
                  <c:v>42</c:v>
                </c:pt>
                <c:pt idx="8">
                  <c:v>-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Лист2!$A$10:$B$17</c:f>
              <c:multiLvlStrCache>
                <c:ptCount val="8"/>
                <c:lvl>
                  <c:pt idx="0">
                    <c:v>Заброцький Р.П.</c:v>
                  </c:pt>
                  <c:pt idx="1">
                    <c:v>Фірман Б.М.</c:v>
                  </c:pt>
                  <c:pt idx="2">
                    <c:v>Заброцький Р.П.</c:v>
                  </c:pt>
                  <c:pt idx="3">
                    <c:v>Фірман Б.М.</c:v>
                  </c:pt>
                  <c:pt idx="4">
                    <c:v>Фірман Б.М.</c:v>
                  </c:pt>
                  <c:pt idx="5">
                    <c:v>Заброцький Р.П.</c:v>
                  </c:pt>
                  <c:pt idx="6">
                    <c:v>Фірман Б.М.</c:v>
                  </c:pt>
                  <c:pt idx="7">
                    <c:v>Фірман Б.М.</c:v>
                  </c:pt>
                </c:lvl>
                <c:lvl>
                  <c:pt idx="0">
                    <c:v>7-А</c:v>
                  </c:pt>
                  <c:pt idx="1">
                    <c:v>7-Б</c:v>
                  </c:pt>
                  <c:pt idx="2">
                    <c:v>8-А</c:v>
                  </c:pt>
                  <c:pt idx="3">
                    <c:v>8-Б</c:v>
                  </c:pt>
                  <c:pt idx="4">
                    <c:v>9</c:v>
                  </c:pt>
                  <c:pt idx="5">
                    <c:v>10-А</c:v>
                  </c:pt>
                  <c:pt idx="6">
                    <c:v>10-Б</c:v>
                  </c:pt>
                  <c:pt idx="7">
                    <c:v>11</c:v>
                  </c:pt>
                </c:lvl>
              </c:multiLvlStrCache>
            </c:multiLvlStrRef>
          </c:cat>
          <c:val>
            <c:numRef>
              <c:f>Лист2!$E$10:$E$17</c:f>
              <c:numCache>
                <c:formatCode>General</c:formatCode>
                <c:ptCount val="8"/>
                <c:pt idx="0">
                  <c:v>19</c:v>
                </c:pt>
                <c:pt idx="1">
                  <c:v>56</c:v>
                </c:pt>
                <c:pt idx="2">
                  <c:v>19</c:v>
                </c:pt>
                <c:pt idx="3">
                  <c:v>65</c:v>
                </c:pt>
                <c:pt idx="4">
                  <c:v>52</c:v>
                </c:pt>
                <c:pt idx="5">
                  <c:v>6</c:v>
                </c:pt>
                <c:pt idx="6">
                  <c:v>87.5</c:v>
                </c:pt>
                <c:pt idx="7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A4-42CC-A4C1-1B8E42286E37}"/>
            </c:ext>
          </c:extLst>
        </c:ser>
        <c:ser>
          <c:idx val="3"/>
          <c:order val="3"/>
          <c:tx>
            <c:strRef>
              <c:f>Лист2!$F$1:$F$9</c:f>
              <c:strCache>
                <c:ptCount val="9"/>
                <c:pt idx="5">
                  <c:v>Початковий</c:v>
                </c:pt>
                <c:pt idx="6">
                  <c:v>%</c:v>
                </c:pt>
                <c:pt idx="7">
                  <c:v>-</c:v>
                </c:pt>
                <c:pt idx="8">
                  <c:v>-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Лист2!$A$10:$B$17</c:f>
              <c:multiLvlStrCache>
                <c:ptCount val="8"/>
                <c:lvl>
                  <c:pt idx="0">
                    <c:v>Заброцький Р.П.</c:v>
                  </c:pt>
                  <c:pt idx="1">
                    <c:v>Фірман Б.М.</c:v>
                  </c:pt>
                  <c:pt idx="2">
                    <c:v>Заброцький Р.П.</c:v>
                  </c:pt>
                  <c:pt idx="3">
                    <c:v>Фірман Б.М.</c:v>
                  </c:pt>
                  <c:pt idx="4">
                    <c:v>Фірман Б.М.</c:v>
                  </c:pt>
                  <c:pt idx="5">
                    <c:v>Заброцький Р.П.</c:v>
                  </c:pt>
                  <c:pt idx="6">
                    <c:v>Фірман Б.М.</c:v>
                  </c:pt>
                  <c:pt idx="7">
                    <c:v>Фірман Б.М.</c:v>
                  </c:pt>
                </c:lvl>
                <c:lvl>
                  <c:pt idx="0">
                    <c:v>7-А</c:v>
                  </c:pt>
                  <c:pt idx="1">
                    <c:v>7-Б</c:v>
                  </c:pt>
                  <c:pt idx="2">
                    <c:v>8-А</c:v>
                  </c:pt>
                  <c:pt idx="3">
                    <c:v>8-Б</c:v>
                  </c:pt>
                  <c:pt idx="4">
                    <c:v>9</c:v>
                  </c:pt>
                  <c:pt idx="5">
                    <c:v>10-А</c:v>
                  </c:pt>
                  <c:pt idx="6">
                    <c:v>10-Б</c:v>
                  </c:pt>
                  <c:pt idx="7">
                    <c:v>11</c:v>
                  </c:pt>
                </c:lvl>
              </c:multiLvlStrCache>
            </c:multiLvlStrRef>
          </c:cat>
          <c:val>
            <c:numRef>
              <c:f>Лист2!$F$10:$F$17</c:f>
              <c:numCache>
                <c:formatCode>General</c:formatCode>
                <c:ptCount val="8"/>
                <c:pt idx="0">
                  <c:v>0</c:v>
                </c:pt>
                <c:pt idx="1">
                  <c:v>6</c:v>
                </c:pt>
                <c:pt idx="2">
                  <c:v>0</c:v>
                </c:pt>
                <c:pt idx="3">
                  <c:v>10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A4-42CC-A4C1-1B8E42286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1834896"/>
        <c:axId val="451828992"/>
      </c:barChart>
      <c:catAx>
        <c:axId val="451834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51828992"/>
        <c:crosses val="autoZero"/>
        <c:auto val="1"/>
        <c:lblAlgn val="ctr"/>
        <c:lblOffset val="100"/>
        <c:noMultiLvlLbl val="0"/>
      </c:catAx>
      <c:valAx>
        <c:axId val="45182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5183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709127450314087"/>
          <c:y val="0.92431722709599262"/>
          <c:w val="0.69542698654653368"/>
          <c:h val="5.5831656278697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D47220-476C-45CE-887D-71B66B9FD2F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4453FB-2C7C-4DA5-9EE0-94A895BA1FCA}">
      <dgm:prSet custT="1"/>
      <dgm:spPr/>
      <dgm:t>
        <a:bodyPr/>
        <a:lstStyle/>
        <a:p>
          <a:pPr algn="ctr" rtl="0"/>
          <a:r>
            <a:rPr lang="uk-UA" sz="4000" b="1" dirty="0" err="1">
              <a:solidFill>
                <a:srgbClr val="FFFF00"/>
              </a:solidFill>
            </a:rPr>
            <a:t>Заброцький</a:t>
          </a:r>
          <a:r>
            <a:rPr lang="uk-UA" sz="4000" b="1" dirty="0">
              <a:solidFill>
                <a:srgbClr val="FFFF00"/>
              </a:solidFill>
            </a:rPr>
            <a:t> Руслан Петрович</a:t>
          </a:r>
          <a:endParaRPr lang="ru-RU" sz="4000" dirty="0">
            <a:solidFill>
              <a:srgbClr val="FFFF00"/>
            </a:solidFill>
          </a:endParaRPr>
        </a:p>
      </dgm:t>
    </dgm:pt>
    <dgm:pt modelId="{1975CE63-A45F-4179-BFBE-7D166B74962C}" type="parTrans" cxnId="{5E4AA09E-9885-4067-86B5-D8C1B5003ECE}">
      <dgm:prSet/>
      <dgm:spPr/>
      <dgm:t>
        <a:bodyPr/>
        <a:lstStyle/>
        <a:p>
          <a:endParaRPr lang="ru-RU"/>
        </a:p>
      </dgm:t>
    </dgm:pt>
    <dgm:pt modelId="{A68177A3-EE1D-48E5-A374-5FB5A1F2D43C}" type="sibTrans" cxnId="{5E4AA09E-9885-4067-86B5-D8C1B5003ECE}">
      <dgm:prSet/>
      <dgm:spPr/>
      <dgm:t>
        <a:bodyPr/>
        <a:lstStyle/>
        <a:p>
          <a:endParaRPr lang="ru-RU"/>
        </a:p>
      </dgm:t>
    </dgm:pt>
    <dgm:pt modelId="{EB53B90B-A915-4E7F-981D-1190432416FC}">
      <dgm:prSet custT="1"/>
      <dgm:spPr/>
      <dgm:t>
        <a:bodyPr/>
        <a:lstStyle/>
        <a:p>
          <a:pPr algn="ctr" rtl="0"/>
          <a:r>
            <a:rPr lang="uk-UA" sz="2800" b="1" dirty="0">
              <a:solidFill>
                <a:srgbClr val="FFFF00"/>
              </a:solidFill>
            </a:rPr>
            <a:t>Вчитель біології, природознавства, основ здоров’я Тернопільської ЗОШ №18</a:t>
          </a:r>
          <a:endParaRPr lang="ru-RU" sz="2800" dirty="0">
            <a:solidFill>
              <a:srgbClr val="FFFF00"/>
            </a:solidFill>
          </a:endParaRPr>
        </a:p>
      </dgm:t>
    </dgm:pt>
    <dgm:pt modelId="{F3986513-BB9F-4D27-9B9C-3EE0557393E3}" type="parTrans" cxnId="{14F0A456-09A3-42C0-B645-4AF67D043968}">
      <dgm:prSet/>
      <dgm:spPr/>
      <dgm:t>
        <a:bodyPr/>
        <a:lstStyle/>
        <a:p>
          <a:endParaRPr lang="ru-RU"/>
        </a:p>
      </dgm:t>
    </dgm:pt>
    <dgm:pt modelId="{3CF3EEF5-A158-44BA-870F-ECA22AA157E3}" type="sibTrans" cxnId="{14F0A456-09A3-42C0-B645-4AF67D043968}">
      <dgm:prSet/>
      <dgm:spPr/>
      <dgm:t>
        <a:bodyPr/>
        <a:lstStyle/>
        <a:p>
          <a:endParaRPr lang="ru-RU"/>
        </a:p>
      </dgm:t>
    </dgm:pt>
    <dgm:pt modelId="{FBB4CAD3-C841-45F7-9397-98ECC757E48B}">
      <dgm:prSet custT="1"/>
      <dgm:spPr/>
      <dgm:t>
        <a:bodyPr/>
        <a:lstStyle/>
        <a:p>
          <a:pPr rtl="0"/>
          <a:r>
            <a:rPr lang="uk-UA" sz="2800" b="1" dirty="0">
              <a:solidFill>
                <a:srgbClr val="FFFF00"/>
              </a:solidFill>
            </a:rPr>
            <a:t>Освіта – вища, Тернопільський державний педагогічний інститут </a:t>
          </a:r>
          <a:endParaRPr lang="ru-RU" sz="2800" dirty="0">
            <a:solidFill>
              <a:srgbClr val="FFFF00"/>
            </a:solidFill>
          </a:endParaRPr>
        </a:p>
      </dgm:t>
    </dgm:pt>
    <dgm:pt modelId="{37DA057A-9249-4E84-8983-10F4CD30F122}" type="parTrans" cxnId="{B8E726DE-62FE-44E8-B59A-45D89078E355}">
      <dgm:prSet/>
      <dgm:spPr/>
      <dgm:t>
        <a:bodyPr/>
        <a:lstStyle/>
        <a:p>
          <a:endParaRPr lang="ru-RU"/>
        </a:p>
      </dgm:t>
    </dgm:pt>
    <dgm:pt modelId="{AA16702E-6F74-4A1F-AE4D-A4D81E49C6F1}" type="sibTrans" cxnId="{B8E726DE-62FE-44E8-B59A-45D89078E355}">
      <dgm:prSet/>
      <dgm:spPr/>
      <dgm:t>
        <a:bodyPr/>
        <a:lstStyle/>
        <a:p>
          <a:endParaRPr lang="ru-RU"/>
        </a:p>
      </dgm:t>
    </dgm:pt>
    <dgm:pt modelId="{CAC21526-1C7D-4966-9EDF-25005EDF72E5}">
      <dgm:prSet custT="1"/>
      <dgm:spPr/>
      <dgm:t>
        <a:bodyPr/>
        <a:lstStyle/>
        <a:p>
          <a:pPr algn="l" rtl="0"/>
          <a:r>
            <a:rPr lang="uk-UA" sz="2800" b="1" dirty="0">
              <a:solidFill>
                <a:srgbClr val="FFFF00"/>
              </a:solidFill>
            </a:rPr>
            <a:t>Стаж роботи – 18 років</a:t>
          </a:r>
          <a:endParaRPr lang="ru-RU" sz="2800" dirty="0">
            <a:solidFill>
              <a:srgbClr val="FFFF00"/>
            </a:solidFill>
          </a:endParaRPr>
        </a:p>
      </dgm:t>
    </dgm:pt>
    <dgm:pt modelId="{FA16B893-E239-432C-91E2-FD5A69F12397}" type="parTrans" cxnId="{0526FF70-DBF0-46B4-9548-4EE01B340259}">
      <dgm:prSet/>
      <dgm:spPr/>
      <dgm:t>
        <a:bodyPr/>
        <a:lstStyle/>
        <a:p>
          <a:endParaRPr lang="ru-RU"/>
        </a:p>
      </dgm:t>
    </dgm:pt>
    <dgm:pt modelId="{D3FBDF8D-4B8A-4948-A67D-6D8B8BC57B2A}" type="sibTrans" cxnId="{0526FF70-DBF0-46B4-9548-4EE01B340259}">
      <dgm:prSet/>
      <dgm:spPr/>
      <dgm:t>
        <a:bodyPr/>
        <a:lstStyle/>
        <a:p>
          <a:endParaRPr lang="ru-RU"/>
        </a:p>
      </dgm:t>
    </dgm:pt>
    <dgm:pt modelId="{E05FF0AE-CFBB-4F76-8C0E-46D7CFFCB837}">
      <dgm:prSet custT="1"/>
      <dgm:spPr/>
      <dgm:t>
        <a:bodyPr/>
        <a:lstStyle/>
        <a:p>
          <a:pPr algn="l" rtl="0"/>
          <a:r>
            <a:rPr lang="uk-UA" sz="2800" b="1" dirty="0">
              <a:solidFill>
                <a:srgbClr val="FFFF00"/>
              </a:solidFill>
            </a:rPr>
            <a:t>Кваліфікаційна категорія- вища, Педагогічне звання  - « учитель-методист» </a:t>
          </a:r>
          <a:endParaRPr lang="ru-RU" sz="2800" dirty="0">
            <a:solidFill>
              <a:srgbClr val="FFFF00"/>
            </a:solidFill>
          </a:endParaRPr>
        </a:p>
      </dgm:t>
    </dgm:pt>
    <dgm:pt modelId="{2415A029-DC18-4385-A6B3-66B423481F73}" type="parTrans" cxnId="{BB2966B8-9671-48EE-9ED8-293DFACAD328}">
      <dgm:prSet/>
      <dgm:spPr/>
      <dgm:t>
        <a:bodyPr/>
        <a:lstStyle/>
        <a:p>
          <a:endParaRPr lang="ru-RU"/>
        </a:p>
      </dgm:t>
    </dgm:pt>
    <dgm:pt modelId="{917F8699-7AD7-4A09-9036-103A23AAEC8A}" type="sibTrans" cxnId="{BB2966B8-9671-48EE-9ED8-293DFACAD328}">
      <dgm:prSet/>
      <dgm:spPr/>
      <dgm:t>
        <a:bodyPr/>
        <a:lstStyle/>
        <a:p>
          <a:endParaRPr lang="ru-RU"/>
        </a:p>
      </dgm:t>
    </dgm:pt>
    <dgm:pt modelId="{3BF0E0F8-7EB3-4D59-B3C7-5F6633FE883F}" type="pres">
      <dgm:prSet presAssocID="{B2D47220-476C-45CE-887D-71B66B9FD2F3}" presName="linear" presStyleCnt="0">
        <dgm:presLayoutVars>
          <dgm:animLvl val="lvl"/>
          <dgm:resizeHandles val="exact"/>
        </dgm:presLayoutVars>
      </dgm:prSet>
      <dgm:spPr/>
    </dgm:pt>
    <dgm:pt modelId="{54C88841-EF8D-4A99-8746-96E2C0B826C3}" type="pres">
      <dgm:prSet presAssocID="{774453FB-2C7C-4DA5-9EE0-94A895BA1FCA}" presName="parentText" presStyleLbl="node1" presStyleIdx="0" presStyleCnt="5" custLinFactNeighborX="868" custLinFactNeighborY="44247">
        <dgm:presLayoutVars>
          <dgm:chMax val="0"/>
          <dgm:bulletEnabled val="1"/>
        </dgm:presLayoutVars>
      </dgm:prSet>
      <dgm:spPr/>
    </dgm:pt>
    <dgm:pt modelId="{9AB99FBD-117B-47CD-BEA9-253F73166119}" type="pres">
      <dgm:prSet presAssocID="{A68177A3-EE1D-48E5-A374-5FB5A1F2D43C}" presName="spacer" presStyleCnt="0"/>
      <dgm:spPr/>
    </dgm:pt>
    <dgm:pt modelId="{95B1E977-09C7-446C-B002-9FD6000C7256}" type="pres">
      <dgm:prSet presAssocID="{EB53B90B-A915-4E7F-981D-1190432416F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425C276-D9A3-4AE6-BD2A-420A43599285}" type="pres">
      <dgm:prSet presAssocID="{3CF3EEF5-A158-44BA-870F-ECA22AA157E3}" presName="spacer" presStyleCnt="0"/>
      <dgm:spPr/>
    </dgm:pt>
    <dgm:pt modelId="{8FAED902-F419-4D08-BFC0-04FA48ED9205}" type="pres">
      <dgm:prSet presAssocID="{FBB4CAD3-C841-45F7-9397-98ECC757E48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4C0497D-E9C7-4DF8-8625-FF544F61C66A}" type="pres">
      <dgm:prSet presAssocID="{AA16702E-6F74-4A1F-AE4D-A4D81E49C6F1}" presName="spacer" presStyleCnt="0"/>
      <dgm:spPr/>
    </dgm:pt>
    <dgm:pt modelId="{8C0930AF-8CCB-4F74-97FC-E3E0221326B2}" type="pres">
      <dgm:prSet presAssocID="{CAC21526-1C7D-4966-9EDF-25005EDF72E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FF1DC6A-4702-4372-927A-420342DB0485}" type="pres">
      <dgm:prSet presAssocID="{D3FBDF8D-4B8A-4948-A67D-6D8B8BC57B2A}" presName="spacer" presStyleCnt="0"/>
      <dgm:spPr/>
    </dgm:pt>
    <dgm:pt modelId="{B01136F9-C906-4CFC-BDD8-3D54E2967C10}" type="pres">
      <dgm:prSet presAssocID="{E05FF0AE-CFBB-4F76-8C0E-46D7CFFCB83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AC7E42A-7ACB-4E61-8077-66604B0E54E6}" type="presOf" srcId="{B2D47220-476C-45CE-887D-71B66B9FD2F3}" destId="{3BF0E0F8-7EB3-4D59-B3C7-5F6633FE883F}" srcOrd="0" destOrd="0" presId="urn:microsoft.com/office/officeart/2005/8/layout/vList2"/>
    <dgm:cxn modelId="{71C52D37-01B0-4075-91AC-4FA603F68D02}" type="presOf" srcId="{E05FF0AE-CFBB-4F76-8C0E-46D7CFFCB837}" destId="{B01136F9-C906-4CFC-BDD8-3D54E2967C10}" srcOrd="0" destOrd="0" presId="urn:microsoft.com/office/officeart/2005/8/layout/vList2"/>
    <dgm:cxn modelId="{0526FF70-DBF0-46B4-9548-4EE01B340259}" srcId="{B2D47220-476C-45CE-887D-71B66B9FD2F3}" destId="{CAC21526-1C7D-4966-9EDF-25005EDF72E5}" srcOrd="3" destOrd="0" parTransId="{FA16B893-E239-432C-91E2-FD5A69F12397}" sibTransId="{D3FBDF8D-4B8A-4948-A67D-6D8B8BC57B2A}"/>
    <dgm:cxn modelId="{14F0A456-09A3-42C0-B645-4AF67D043968}" srcId="{B2D47220-476C-45CE-887D-71B66B9FD2F3}" destId="{EB53B90B-A915-4E7F-981D-1190432416FC}" srcOrd="1" destOrd="0" parTransId="{F3986513-BB9F-4D27-9B9C-3EE0557393E3}" sibTransId="{3CF3EEF5-A158-44BA-870F-ECA22AA157E3}"/>
    <dgm:cxn modelId="{EAD86A87-2C85-4201-B402-6C4EF37351C7}" type="presOf" srcId="{774453FB-2C7C-4DA5-9EE0-94A895BA1FCA}" destId="{54C88841-EF8D-4A99-8746-96E2C0B826C3}" srcOrd="0" destOrd="0" presId="urn:microsoft.com/office/officeart/2005/8/layout/vList2"/>
    <dgm:cxn modelId="{5E4AA09E-9885-4067-86B5-D8C1B5003ECE}" srcId="{B2D47220-476C-45CE-887D-71B66B9FD2F3}" destId="{774453FB-2C7C-4DA5-9EE0-94A895BA1FCA}" srcOrd="0" destOrd="0" parTransId="{1975CE63-A45F-4179-BFBE-7D166B74962C}" sibTransId="{A68177A3-EE1D-48E5-A374-5FB5A1F2D43C}"/>
    <dgm:cxn modelId="{C1DB99A0-2F69-48E3-83CB-B0570D39B1AD}" type="presOf" srcId="{CAC21526-1C7D-4966-9EDF-25005EDF72E5}" destId="{8C0930AF-8CCB-4F74-97FC-E3E0221326B2}" srcOrd="0" destOrd="0" presId="urn:microsoft.com/office/officeart/2005/8/layout/vList2"/>
    <dgm:cxn modelId="{BB2966B8-9671-48EE-9ED8-293DFACAD328}" srcId="{B2D47220-476C-45CE-887D-71B66B9FD2F3}" destId="{E05FF0AE-CFBB-4F76-8C0E-46D7CFFCB837}" srcOrd="4" destOrd="0" parTransId="{2415A029-DC18-4385-A6B3-66B423481F73}" sibTransId="{917F8699-7AD7-4A09-9036-103A23AAEC8A}"/>
    <dgm:cxn modelId="{24973DC9-9A69-4EAA-A3D6-0259269AFFD1}" type="presOf" srcId="{FBB4CAD3-C841-45F7-9397-98ECC757E48B}" destId="{8FAED902-F419-4D08-BFC0-04FA48ED9205}" srcOrd="0" destOrd="0" presId="urn:microsoft.com/office/officeart/2005/8/layout/vList2"/>
    <dgm:cxn modelId="{8F3853D4-B69E-43D6-B33F-514FDDBC5A6F}" type="presOf" srcId="{EB53B90B-A915-4E7F-981D-1190432416FC}" destId="{95B1E977-09C7-446C-B002-9FD6000C7256}" srcOrd="0" destOrd="0" presId="urn:microsoft.com/office/officeart/2005/8/layout/vList2"/>
    <dgm:cxn modelId="{B8E726DE-62FE-44E8-B59A-45D89078E355}" srcId="{B2D47220-476C-45CE-887D-71B66B9FD2F3}" destId="{FBB4CAD3-C841-45F7-9397-98ECC757E48B}" srcOrd="2" destOrd="0" parTransId="{37DA057A-9249-4E84-8983-10F4CD30F122}" sibTransId="{AA16702E-6F74-4A1F-AE4D-A4D81E49C6F1}"/>
    <dgm:cxn modelId="{A97F4C05-A95F-4C09-9CA7-6DD0E1EB89C5}" type="presParOf" srcId="{3BF0E0F8-7EB3-4D59-B3C7-5F6633FE883F}" destId="{54C88841-EF8D-4A99-8746-96E2C0B826C3}" srcOrd="0" destOrd="0" presId="urn:microsoft.com/office/officeart/2005/8/layout/vList2"/>
    <dgm:cxn modelId="{76E56E62-42DE-4572-8E51-9B50B9267CB2}" type="presParOf" srcId="{3BF0E0F8-7EB3-4D59-B3C7-5F6633FE883F}" destId="{9AB99FBD-117B-47CD-BEA9-253F73166119}" srcOrd="1" destOrd="0" presId="urn:microsoft.com/office/officeart/2005/8/layout/vList2"/>
    <dgm:cxn modelId="{7362D4E0-270E-4A21-83EA-27F651226FF0}" type="presParOf" srcId="{3BF0E0F8-7EB3-4D59-B3C7-5F6633FE883F}" destId="{95B1E977-09C7-446C-B002-9FD6000C7256}" srcOrd="2" destOrd="0" presId="urn:microsoft.com/office/officeart/2005/8/layout/vList2"/>
    <dgm:cxn modelId="{46A71114-55DD-4A1E-8AFB-2D7B9DFB0E3C}" type="presParOf" srcId="{3BF0E0F8-7EB3-4D59-B3C7-5F6633FE883F}" destId="{0425C276-D9A3-4AE6-BD2A-420A43599285}" srcOrd="3" destOrd="0" presId="urn:microsoft.com/office/officeart/2005/8/layout/vList2"/>
    <dgm:cxn modelId="{7F7B70BD-68EC-4778-828E-834397A3ACD4}" type="presParOf" srcId="{3BF0E0F8-7EB3-4D59-B3C7-5F6633FE883F}" destId="{8FAED902-F419-4D08-BFC0-04FA48ED9205}" srcOrd="4" destOrd="0" presId="urn:microsoft.com/office/officeart/2005/8/layout/vList2"/>
    <dgm:cxn modelId="{36066ADC-924D-4F53-9C06-FB057F112580}" type="presParOf" srcId="{3BF0E0F8-7EB3-4D59-B3C7-5F6633FE883F}" destId="{24C0497D-E9C7-4DF8-8625-FF544F61C66A}" srcOrd="5" destOrd="0" presId="urn:microsoft.com/office/officeart/2005/8/layout/vList2"/>
    <dgm:cxn modelId="{7F0D4381-25BF-4BB2-A3A2-5BB28F4B662B}" type="presParOf" srcId="{3BF0E0F8-7EB3-4D59-B3C7-5F6633FE883F}" destId="{8C0930AF-8CCB-4F74-97FC-E3E0221326B2}" srcOrd="6" destOrd="0" presId="urn:microsoft.com/office/officeart/2005/8/layout/vList2"/>
    <dgm:cxn modelId="{7D7A1F77-096C-4EA4-9026-4C244F210FF7}" type="presParOf" srcId="{3BF0E0F8-7EB3-4D59-B3C7-5F6633FE883F}" destId="{BFF1DC6A-4702-4372-927A-420342DB0485}" srcOrd="7" destOrd="0" presId="urn:microsoft.com/office/officeart/2005/8/layout/vList2"/>
    <dgm:cxn modelId="{D5ABDCC8-E78A-431E-B42C-6E72EED69E90}" type="presParOf" srcId="{3BF0E0F8-7EB3-4D59-B3C7-5F6633FE883F}" destId="{B01136F9-C906-4CFC-BDD8-3D54E2967C1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52953E-737A-43A4-98F2-A2D5EBCD4FF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564F28-40AC-48AD-BE92-674FEADF47E7}">
      <dgm:prSet/>
      <dgm:spPr/>
      <dgm:t>
        <a:bodyPr/>
        <a:lstStyle/>
        <a:p>
          <a:pPr rtl="0"/>
          <a:r>
            <a:rPr lang="uk-UA" b="1" dirty="0"/>
            <a:t>Формування покоління молоді,</a:t>
          </a:r>
        </a:p>
        <a:p>
          <a:pPr rtl="0"/>
          <a:r>
            <a:rPr lang="uk-UA" b="1" dirty="0"/>
            <a:t> -що буде захищеним та мобільним на ринку праці</a:t>
          </a:r>
          <a:endParaRPr lang="ru-RU" dirty="0"/>
        </a:p>
      </dgm:t>
    </dgm:pt>
    <dgm:pt modelId="{2F8CE51B-BA93-406F-A04B-DE5664A120DE}" type="parTrans" cxnId="{5BFBA755-C8B3-47FD-A65A-C39E774EF314}">
      <dgm:prSet/>
      <dgm:spPr/>
      <dgm:t>
        <a:bodyPr/>
        <a:lstStyle/>
        <a:p>
          <a:endParaRPr lang="ru-RU"/>
        </a:p>
      </dgm:t>
    </dgm:pt>
    <dgm:pt modelId="{48BA78B2-735A-487F-948A-47ED2F89594D}" type="sibTrans" cxnId="{5BFBA755-C8B3-47FD-A65A-C39E774EF314}">
      <dgm:prSet/>
      <dgm:spPr/>
      <dgm:t>
        <a:bodyPr/>
        <a:lstStyle/>
        <a:p>
          <a:endParaRPr lang="ru-RU"/>
        </a:p>
      </dgm:t>
    </dgm:pt>
    <dgm:pt modelId="{7FA3BF51-213A-45DB-AB84-1CAC76D9191A}">
      <dgm:prSet/>
      <dgm:spPr/>
      <dgm:t>
        <a:bodyPr/>
        <a:lstStyle/>
        <a:p>
          <a:pPr rtl="0"/>
          <a:r>
            <a:rPr lang="uk-UA" b="1" dirty="0"/>
            <a:t>-здатним робити особистісний, духовно-світоглядний вибір</a:t>
          </a:r>
          <a:endParaRPr lang="ru-RU" dirty="0"/>
        </a:p>
      </dgm:t>
    </dgm:pt>
    <dgm:pt modelId="{29053755-F24D-456B-A7B4-8811017B8F68}" type="parTrans" cxnId="{4B4DC7C7-BA79-4F0E-BC72-19324785F8A9}">
      <dgm:prSet/>
      <dgm:spPr/>
      <dgm:t>
        <a:bodyPr/>
        <a:lstStyle/>
        <a:p>
          <a:endParaRPr lang="ru-RU"/>
        </a:p>
      </dgm:t>
    </dgm:pt>
    <dgm:pt modelId="{BE51C46D-82B2-4674-B4E9-8C0A386A5282}" type="sibTrans" cxnId="{4B4DC7C7-BA79-4F0E-BC72-19324785F8A9}">
      <dgm:prSet/>
      <dgm:spPr/>
      <dgm:t>
        <a:bodyPr/>
        <a:lstStyle/>
        <a:p>
          <a:endParaRPr lang="ru-RU"/>
        </a:p>
      </dgm:t>
    </dgm:pt>
    <dgm:pt modelId="{EB35FCED-1581-4B80-8FB5-C3D2B43A1EEB}">
      <dgm:prSet/>
      <dgm:spPr/>
      <dgm:t>
        <a:bodyPr/>
        <a:lstStyle/>
        <a:p>
          <a:pPr rtl="0"/>
          <a:r>
            <a:rPr lang="uk-UA" b="1" dirty="0"/>
            <a:t>-матиме необхідні знання, навички і компетентності для інтеграції в суспільство на різних рівнях; </a:t>
          </a:r>
          <a:endParaRPr lang="ru-RU" dirty="0"/>
        </a:p>
      </dgm:t>
    </dgm:pt>
    <dgm:pt modelId="{633AC753-120A-403F-BAEF-D2631B2FEE07}" type="parTrans" cxnId="{C00CDBE2-9811-4435-A9E4-54822B451158}">
      <dgm:prSet/>
      <dgm:spPr/>
      <dgm:t>
        <a:bodyPr/>
        <a:lstStyle/>
        <a:p>
          <a:endParaRPr lang="ru-RU"/>
        </a:p>
      </dgm:t>
    </dgm:pt>
    <dgm:pt modelId="{8E237C10-5B36-444C-9F9C-18FE925ED1B4}" type="sibTrans" cxnId="{C00CDBE2-9811-4435-A9E4-54822B451158}">
      <dgm:prSet/>
      <dgm:spPr/>
      <dgm:t>
        <a:bodyPr/>
        <a:lstStyle/>
        <a:p>
          <a:endParaRPr lang="ru-RU"/>
        </a:p>
      </dgm:t>
    </dgm:pt>
    <dgm:pt modelId="{F10A826A-9728-4130-ADC5-65B8BF06E952}">
      <dgm:prSet/>
      <dgm:spPr/>
      <dgm:t>
        <a:bodyPr/>
        <a:lstStyle/>
        <a:p>
          <a:pPr rtl="0"/>
          <a:r>
            <a:rPr lang="uk-UA" b="1" dirty="0"/>
            <a:t>-здатним до навчання упродовж життя.  </a:t>
          </a:r>
          <a:endParaRPr lang="ru-RU" dirty="0"/>
        </a:p>
      </dgm:t>
    </dgm:pt>
    <dgm:pt modelId="{91CB70EB-92D2-4808-A679-F0963E8A233A}" type="parTrans" cxnId="{1CF8AC63-44D8-4FF8-B18D-969D4612FE9A}">
      <dgm:prSet/>
      <dgm:spPr/>
      <dgm:t>
        <a:bodyPr/>
        <a:lstStyle/>
        <a:p>
          <a:endParaRPr lang="ru-RU"/>
        </a:p>
      </dgm:t>
    </dgm:pt>
    <dgm:pt modelId="{4B164FFF-17B3-4EF9-AB8E-94E2E111DB6A}" type="sibTrans" cxnId="{1CF8AC63-44D8-4FF8-B18D-969D4612FE9A}">
      <dgm:prSet/>
      <dgm:spPr/>
      <dgm:t>
        <a:bodyPr/>
        <a:lstStyle/>
        <a:p>
          <a:endParaRPr lang="ru-RU"/>
        </a:p>
      </dgm:t>
    </dgm:pt>
    <dgm:pt modelId="{4A1B645C-2FB4-4DE9-AED8-630FDB080DBC}" type="pres">
      <dgm:prSet presAssocID="{0952953E-737A-43A4-98F2-A2D5EBCD4FF0}" presName="linear" presStyleCnt="0">
        <dgm:presLayoutVars>
          <dgm:animLvl val="lvl"/>
          <dgm:resizeHandles val="exact"/>
        </dgm:presLayoutVars>
      </dgm:prSet>
      <dgm:spPr/>
    </dgm:pt>
    <dgm:pt modelId="{6B7B402F-850E-4DFA-86FA-DDEDFDD88D21}" type="pres">
      <dgm:prSet presAssocID="{27564F28-40AC-48AD-BE92-674FEADF47E7}" presName="parentText" presStyleLbl="node1" presStyleIdx="0" presStyleCnt="4" custLinFactY="-756" custLinFactNeighborX="6003" custLinFactNeighborY="-100000">
        <dgm:presLayoutVars>
          <dgm:chMax val="0"/>
          <dgm:bulletEnabled val="1"/>
        </dgm:presLayoutVars>
      </dgm:prSet>
      <dgm:spPr/>
    </dgm:pt>
    <dgm:pt modelId="{C4C2F020-30D1-4AC5-BEE2-AECED5D007AE}" type="pres">
      <dgm:prSet presAssocID="{48BA78B2-735A-487F-948A-47ED2F89594D}" presName="spacer" presStyleCnt="0"/>
      <dgm:spPr/>
    </dgm:pt>
    <dgm:pt modelId="{C180BCF3-ACDE-4FCB-8826-EBCD86083AC6}" type="pres">
      <dgm:prSet presAssocID="{7FA3BF51-213A-45DB-AB84-1CAC76D9191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165D0B8-5885-4836-A3FC-8847702AD1DE}" type="pres">
      <dgm:prSet presAssocID="{BE51C46D-82B2-4674-B4E9-8C0A386A5282}" presName="spacer" presStyleCnt="0"/>
      <dgm:spPr/>
    </dgm:pt>
    <dgm:pt modelId="{20DC9881-62CB-42B7-A477-079DA11FA09A}" type="pres">
      <dgm:prSet presAssocID="{EB35FCED-1581-4B80-8FB5-C3D2B43A1EE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1CAE4B4-CD6B-45B9-A471-28D7313330A1}" type="pres">
      <dgm:prSet presAssocID="{8E237C10-5B36-444C-9F9C-18FE925ED1B4}" presName="spacer" presStyleCnt="0"/>
      <dgm:spPr/>
    </dgm:pt>
    <dgm:pt modelId="{D019E36C-D14B-4491-8ACA-004374236AAA}" type="pres">
      <dgm:prSet presAssocID="{F10A826A-9728-4130-ADC5-65B8BF06E95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665DB03-89AC-45A7-BD6A-2283A7BDCF83}" type="presOf" srcId="{27564F28-40AC-48AD-BE92-674FEADF47E7}" destId="{6B7B402F-850E-4DFA-86FA-DDEDFDD88D21}" srcOrd="0" destOrd="0" presId="urn:microsoft.com/office/officeart/2005/8/layout/vList2"/>
    <dgm:cxn modelId="{1CF8AC63-44D8-4FF8-B18D-969D4612FE9A}" srcId="{0952953E-737A-43A4-98F2-A2D5EBCD4FF0}" destId="{F10A826A-9728-4130-ADC5-65B8BF06E952}" srcOrd="3" destOrd="0" parTransId="{91CB70EB-92D2-4808-A679-F0963E8A233A}" sibTransId="{4B164FFF-17B3-4EF9-AB8E-94E2E111DB6A}"/>
    <dgm:cxn modelId="{5BFBA755-C8B3-47FD-A65A-C39E774EF314}" srcId="{0952953E-737A-43A4-98F2-A2D5EBCD4FF0}" destId="{27564F28-40AC-48AD-BE92-674FEADF47E7}" srcOrd="0" destOrd="0" parTransId="{2F8CE51B-BA93-406F-A04B-DE5664A120DE}" sibTransId="{48BA78B2-735A-487F-948A-47ED2F89594D}"/>
    <dgm:cxn modelId="{F51C9CB2-B4CE-4317-A1ED-956F1D9132E1}" type="presOf" srcId="{0952953E-737A-43A4-98F2-A2D5EBCD4FF0}" destId="{4A1B645C-2FB4-4DE9-AED8-630FDB080DBC}" srcOrd="0" destOrd="0" presId="urn:microsoft.com/office/officeart/2005/8/layout/vList2"/>
    <dgm:cxn modelId="{6FDAD0B9-83DB-40A8-AC52-8A5A7FB5FBC4}" type="presOf" srcId="{EB35FCED-1581-4B80-8FB5-C3D2B43A1EEB}" destId="{20DC9881-62CB-42B7-A477-079DA11FA09A}" srcOrd="0" destOrd="0" presId="urn:microsoft.com/office/officeart/2005/8/layout/vList2"/>
    <dgm:cxn modelId="{4B4DC7C7-BA79-4F0E-BC72-19324785F8A9}" srcId="{0952953E-737A-43A4-98F2-A2D5EBCD4FF0}" destId="{7FA3BF51-213A-45DB-AB84-1CAC76D9191A}" srcOrd="1" destOrd="0" parTransId="{29053755-F24D-456B-A7B4-8811017B8F68}" sibTransId="{BE51C46D-82B2-4674-B4E9-8C0A386A5282}"/>
    <dgm:cxn modelId="{CEC0E3D4-F57F-4780-969B-B6D784E21847}" type="presOf" srcId="{7FA3BF51-213A-45DB-AB84-1CAC76D9191A}" destId="{C180BCF3-ACDE-4FCB-8826-EBCD86083AC6}" srcOrd="0" destOrd="0" presId="urn:microsoft.com/office/officeart/2005/8/layout/vList2"/>
    <dgm:cxn modelId="{C00CDBE2-9811-4435-A9E4-54822B451158}" srcId="{0952953E-737A-43A4-98F2-A2D5EBCD4FF0}" destId="{EB35FCED-1581-4B80-8FB5-C3D2B43A1EEB}" srcOrd="2" destOrd="0" parTransId="{633AC753-120A-403F-BAEF-D2631B2FEE07}" sibTransId="{8E237C10-5B36-444C-9F9C-18FE925ED1B4}"/>
    <dgm:cxn modelId="{34A0DFE2-D110-40C1-B6B1-47662C813F49}" type="presOf" srcId="{F10A826A-9728-4130-ADC5-65B8BF06E952}" destId="{D019E36C-D14B-4491-8ACA-004374236AAA}" srcOrd="0" destOrd="0" presId="urn:microsoft.com/office/officeart/2005/8/layout/vList2"/>
    <dgm:cxn modelId="{F6D6B9DA-C0EC-4B17-AB0A-EF6D119C5559}" type="presParOf" srcId="{4A1B645C-2FB4-4DE9-AED8-630FDB080DBC}" destId="{6B7B402F-850E-4DFA-86FA-DDEDFDD88D21}" srcOrd="0" destOrd="0" presId="urn:microsoft.com/office/officeart/2005/8/layout/vList2"/>
    <dgm:cxn modelId="{A48B4FFB-1369-42F1-8C32-90F107A669C9}" type="presParOf" srcId="{4A1B645C-2FB4-4DE9-AED8-630FDB080DBC}" destId="{C4C2F020-30D1-4AC5-BEE2-AECED5D007AE}" srcOrd="1" destOrd="0" presId="urn:microsoft.com/office/officeart/2005/8/layout/vList2"/>
    <dgm:cxn modelId="{F8DEA127-11F0-4E88-9F22-ACBA1BF2A8E9}" type="presParOf" srcId="{4A1B645C-2FB4-4DE9-AED8-630FDB080DBC}" destId="{C180BCF3-ACDE-4FCB-8826-EBCD86083AC6}" srcOrd="2" destOrd="0" presId="urn:microsoft.com/office/officeart/2005/8/layout/vList2"/>
    <dgm:cxn modelId="{4610F39A-AED2-45E2-B261-29843A88CE4F}" type="presParOf" srcId="{4A1B645C-2FB4-4DE9-AED8-630FDB080DBC}" destId="{4165D0B8-5885-4836-A3FC-8847702AD1DE}" srcOrd="3" destOrd="0" presId="urn:microsoft.com/office/officeart/2005/8/layout/vList2"/>
    <dgm:cxn modelId="{C70C7C25-A090-4FF5-8E0D-F2BE993F7C84}" type="presParOf" srcId="{4A1B645C-2FB4-4DE9-AED8-630FDB080DBC}" destId="{20DC9881-62CB-42B7-A477-079DA11FA09A}" srcOrd="4" destOrd="0" presId="urn:microsoft.com/office/officeart/2005/8/layout/vList2"/>
    <dgm:cxn modelId="{A1154381-618B-4400-BC3B-8FFB50C0D887}" type="presParOf" srcId="{4A1B645C-2FB4-4DE9-AED8-630FDB080DBC}" destId="{81CAE4B4-CD6B-45B9-A471-28D7313330A1}" srcOrd="5" destOrd="0" presId="urn:microsoft.com/office/officeart/2005/8/layout/vList2"/>
    <dgm:cxn modelId="{22F05DD5-EEA6-4BDD-B736-FC881DAEE3A8}" type="presParOf" srcId="{4A1B645C-2FB4-4DE9-AED8-630FDB080DBC}" destId="{D019E36C-D14B-4491-8ACA-004374236AA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DFD02B-8DB8-42E6-84A9-C95AE1FA69A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20895F-9047-4EA2-A330-9F4C0FB31735}">
      <dgm:prSet phldrT="[Текст]" custT="1"/>
      <dgm:spPr>
        <a:solidFill>
          <a:schemeClr val="accent1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акмеологічний</a:t>
          </a:r>
          <a:endParaRPr lang="ru-RU" sz="36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6F5649-26B3-482B-A07C-14876BF220BA}" type="parTrans" cxnId="{6916112B-49C4-45FD-AB1A-E6406467484E}">
      <dgm:prSet/>
      <dgm:spPr/>
      <dgm:t>
        <a:bodyPr/>
        <a:lstStyle/>
        <a:p>
          <a:endParaRPr lang="ru-RU"/>
        </a:p>
      </dgm:t>
    </dgm:pt>
    <dgm:pt modelId="{0C3C5092-4D89-4872-A8BA-6D45F7D077D4}" type="sibTrans" cxnId="{6916112B-49C4-45FD-AB1A-E6406467484E}">
      <dgm:prSet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EE9D0A45-4C28-414E-BF24-E16CFF8A2DF9}">
      <dgm:prSet phldrT="[Текст]" custT="1"/>
      <dgm:spPr>
        <a:solidFill>
          <a:schemeClr val="bg2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dirty="0">
            <a:solidFill>
              <a:schemeClr val="accent1"/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технологічний</a:t>
          </a:r>
          <a:r>
            <a: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dirty="0">
            <a:solidFill>
              <a:srgbClr val="C00000"/>
            </a:solidFill>
          </a:endParaRPr>
        </a:p>
      </dgm:t>
    </dgm:pt>
    <dgm:pt modelId="{831001D5-44BF-42C0-A218-6B247A3151DF}" type="parTrans" cxnId="{7905D95C-4F02-4613-BD44-F7A48E4A4039}">
      <dgm:prSet/>
      <dgm:spPr/>
      <dgm:t>
        <a:bodyPr/>
        <a:lstStyle/>
        <a:p>
          <a:endParaRPr lang="ru-RU"/>
        </a:p>
      </dgm:t>
    </dgm:pt>
    <dgm:pt modelId="{680025FC-39B1-4B43-A1F9-D4F545248D63}" type="sibTrans" cxnId="{7905D95C-4F02-4613-BD44-F7A48E4A4039}">
      <dgm:prSet/>
      <dgm:spPr>
        <a:solidFill>
          <a:srgbClr val="00B050">
            <a:alpha val="90000"/>
          </a:srgbClr>
        </a:solidFill>
      </dgm:spPr>
      <dgm:t>
        <a:bodyPr/>
        <a:lstStyle/>
        <a:p>
          <a:endParaRPr lang="ru-RU"/>
        </a:p>
      </dgm:t>
    </dgm:pt>
    <dgm:pt modelId="{49F883A3-2FA8-4BE5-B153-6D4BACBD9829}">
      <dgm:prSet phldrT="[Текст]" custT="1"/>
      <dgm:spPr>
        <a:solidFill>
          <a:schemeClr val="accent1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dirty="0">
            <a:solidFill>
              <a:schemeClr val="bg1">
                <a:lumMod val="85000"/>
              </a:schemeClr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компетентнісний</a:t>
          </a:r>
          <a:endParaRPr lang="ru-RU" sz="36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DA405EAA-FC1A-4775-92F5-6C52669D7F59}" type="parTrans" cxnId="{A871A216-0045-4E8A-97B8-603B9524782D}">
      <dgm:prSet/>
      <dgm:spPr/>
      <dgm:t>
        <a:bodyPr/>
        <a:lstStyle/>
        <a:p>
          <a:endParaRPr lang="ru-RU"/>
        </a:p>
      </dgm:t>
    </dgm:pt>
    <dgm:pt modelId="{94DB148C-61F6-4B33-A502-75EB856CA0BE}" type="sibTrans" cxnId="{A871A216-0045-4E8A-97B8-603B9524782D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8946B9D2-DD5E-43CB-9F3A-6BD0F543F98E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dirty="0">
            <a:solidFill>
              <a:schemeClr val="accent1"/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err="1">
              <a:solidFill>
                <a:srgbClr val="FFFF00"/>
              </a:solidFill>
            </a:rPr>
            <a:t>інформаційний</a:t>
          </a:r>
          <a:endParaRPr lang="ru-RU" sz="3600" b="1" dirty="0">
            <a:solidFill>
              <a:srgbClr val="FFFF00"/>
            </a:solidFill>
          </a:endParaRP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dirty="0">
            <a:solidFill>
              <a:srgbClr val="FFFF00"/>
            </a:solidFill>
          </a:endParaRPr>
        </a:p>
      </dgm:t>
    </dgm:pt>
    <dgm:pt modelId="{5B4A31AC-6089-4250-93CA-7AA90945A3C5}" type="parTrans" cxnId="{A0F5C626-914A-40BB-B8E7-E4CB97182090}">
      <dgm:prSet/>
      <dgm:spPr/>
      <dgm:t>
        <a:bodyPr/>
        <a:lstStyle/>
        <a:p>
          <a:endParaRPr lang="ru-RU"/>
        </a:p>
      </dgm:t>
    </dgm:pt>
    <dgm:pt modelId="{F4836FBA-8669-46F0-AD50-39490069A5B8}" type="sibTrans" cxnId="{A0F5C626-914A-40BB-B8E7-E4CB97182090}">
      <dgm:prSet/>
      <dgm:spPr/>
      <dgm:t>
        <a:bodyPr/>
        <a:lstStyle/>
        <a:p>
          <a:endParaRPr lang="ru-RU"/>
        </a:p>
      </dgm:t>
    </dgm:pt>
    <dgm:pt modelId="{67B67FBD-C846-4117-AAD4-EBD9911A1993}">
      <dgm:prSet phldrT="[Текст]" custT="1"/>
      <dgm:spPr>
        <a:solidFill>
          <a:schemeClr val="accent1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dirty="0">
            <a:solidFill>
              <a:schemeClr val="bg1">
                <a:lumMod val="85000"/>
              </a:schemeClr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системний</a:t>
          </a:r>
          <a:endParaRPr lang="ru-RU" sz="36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C11CAB1D-428D-4356-862E-4FA9E4E9C7AF}" type="parTrans" cxnId="{96B2FC39-85DF-4D5D-BF0D-869348506CC7}">
      <dgm:prSet/>
      <dgm:spPr/>
      <dgm:t>
        <a:bodyPr/>
        <a:lstStyle/>
        <a:p>
          <a:endParaRPr lang="ru-RU"/>
        </a:p>
      </dgm:t>
    </dgm:pt>
    <dgm:pt modelId="{019045BF-35C5-4A35-B85C-CEF8078132D4}" type="sibTrans" cxnId="{96B2FC39-85DF-4D5D-BF0D-869348506CC7}">
      <dgm:prSet/>
      <dgm:spPr/>
      <dgm:t>
        <a:bodyPr/>
        <a:lstStyle/>
        <a:p>
          <a:endParaRPr lang="ru-RU"/>
        </a:p>
      </dgm:t>
    </dgm:pt>
    <dgm:pt modelId="{D7CB5E7D-0807-4DD8-8F57-84006C0303B3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4E5E171D-A374-48C5-9403-D71B80664B5E}" type="parTrans" cxnId="{7F98BD19-0854-40B9-AFF5-ED9893383190}">
      <dgm:prSet/>
      <dgm:spPr/>
      <dgm:t>
        <a:bodyPr/>
        <a:lstStyle/>
        <a:p>
          <a:endParaRPr lang="ru-RU"/>
        </a:p>
      </dgm:t>
    </dgm:pt>
    <dgm:pt modelId="{C5E37F11-B6DA-4BC1-96C8-0909D2A5F9C4}" type="sibTrans" cxnId="{7F98BD19-0854-40B9-AFF5-ED9893383190}">
      <dgm:prSet/>
      <dgm:spPr/>
      <dgm:t>
        <a:bodyPr/>
        <a:lstStyle/>
        <a:p>
          <a:endParaRPr lang="ru-RU"/>
        </a:p>
      </dgm:t>
    </dgm:pt>
    <dgm:pt modelId="{3E878B36-89CB-420D-A9E3-480078156DCE}" type="pres">
      <dgm:prSet presAssocID="{82DFD02B-8DB8-42E6-84A9-C95AE1FA69A8}" presName="outerComposite" presStyleCnt="0">
        <dgm:presLayoutVars>
          <dgm:chMax val="5"/>
          <dgm:dir/>
          <dgm:resizeHandles val="exact"/>
        </dgm:presLayoutVars>
      </dgm:prSet>
      <dgm:spPr/>
    </dgm:pt>
    <dgm:pt modelId="{46C4AEF1-7367-4CD2-A7A4-A3D381E1CB07}" type="pres">
      <dgm:prSet presAssocID="{82DFD02B-8DB8-42E6-84A9-C95AE1FA69A8}" presName="dummyMaxCanvas" presStyleCnt="0">
        <dgm:presLayoutVars/>
      </dgm:prSet>
      <dgm:spPr/>
    </dgm:pt>
    <dgm:pt modelId="{E6100651-45F8-45CE-B45B-87102DC6D532}" type="pres">
      <dgm:prSet presAssocID="{82DFD02B-8DB8-42E6-84A9-C95AE1FA69A8}" presName="FiveNodes_1" presStyleLbl="node1" presStyleIdx="0" presStyleCnt="5">
        <dgm:presLayoutVars>
          <dgm:bulletEnabled val="1"/>
        </dgm:presLayoutVars>
      </dgm:prSet>
      <dgm:spPr/>
    </dgm:pt>
    <dgm:pt modelId="{AF0E84D7-C4F7-4197-84F6-459FF8E2E23A}" type="pres">
      <dgm:prSet presAssocID="{82DFD02B-8DB8-42E6-84A9-C95AE1FA69A8}" presName="FiveNodes_2" presStyleLbl="node1" presStyleIdx="1" presStyleCnt="5">
        <dgm:presLayoutVars>
          <dgm:bulletEnabled val="1"/>
        </dgm:presLayoutVars>
      </dgm:prSet>
      <dgm:spPr/>
    </dgm:pt>
    <dgm:pt modelId="{9F4F7F27-6D6F-46C7-98D8-B379082F4BE3}" type="pres">
      <dgm:prSet presAssocID="{82DFD02B-8DB8-42E6-84A9-C95AE1FA69A8}" presName="FiveNodes_3" presStyleLbl="node1" presStyleIdx="2" presStyleCnt="5">
        <dgm:presLayoutVars>
          <dgm:bulletEnabled val="1"/>
        </dgm:presLayoutVars>
      </dgm:prSet>
      <dgm:spPr/>
    </dgm:pt>
    <dgm:pt modelId="{4835EAC4-F0EC-4D23-A3FE-4DA2D9F972FC}" type="pres">
      <dgm:prSet presAssocID="{82DFD02B-8DB8-42E6-84A9-C95AE1FA69A8}" presName="FiveNodes_4" presStyleLbl="node1" presStyleIdx="3" presStyleCnt="5">
        <dgm:presLayoutVars>
          <dgm:bulletEnabled val="1"/>
        </dgm:presLayoutVars>
      </dgm:prSet>
      <dgm:spPr/>
    </dgm:pt>
    <dgm:pt modelId="{ACD4AA82-C21D-41B3-8CD0-CD1FB35E024D}" type="pres">
      <dgm:prSet presAssocID="{82DFD02B-8DB8-42E6-84A9-C95AE1FA69A8}" presName="FiveNodes_5" presStyleLbl="node1" presStyleIdx="4" presStyleCnt="5">
        <dgm:presLayoutVars>
          <dgm:bulletEnabled val="1"/>
        </dgm:presLayoutVars>
      </dgm:prSet>
      <dgm:spPr/>
    </dgm:pt>
    <dgm:pt modelId="{B9404CAF-FB15-443D-A71B-0BE7BC31AFA9}" type="pres">
      <dgm:prSet presAssocID="{82DFD02B-8DB8-42E6-84A9-C95AE1FA69A8}" presName="FiveConn_1-2" presStyleLbl="fgAccFollowNode1" presStyleIdx="0" presStyleCnt="4">
        <dgm:presLayoutVars>
          <dgm:bulletEnabled val="1"/>
        </dgm:presLayoutVars>
      </dgm:prSet>
      <dgm:spPr/>
    </dgm:pt>
    <dgm:pt modelId="{2B6AE668-0A36-470B-AE12-F4197D4DE9B6}" type="pres">
      <dgm:prSet presAssocID="{82DFD02B-8DB8-42E6-84A9-C95AE1FA69A8}" presName="FiveConn_2-3" presStyleLbl="fgAccFollowNode1" presStyleIdx="1" presStyleCnt="4">
        <dgm:presLayoutVars>
          <dgm:bulletEnabled val="1"/>
        </dgm:presLayoutVars>
      </dgm:prSet>
      <dgm:spPr/>
    </dgm:pt>
    <dgm:pt modelId="{4958193C-E6C2-48AD-B4F9-DFD17716B903}" type="pres">
      <dgm:prSet presAssocID="{82DFD02B-8DB8-42E6-84A9-C95AE1FA69A8}" presName="FiveConn_3-4" presStyleLbl="fgAccFollowNode1" presStyleIdx="2" presStyleCnt="4">
        <dgm:presLayoutVars>
          <dgm:bulletEnabled val="1"/>
        </dgm:presLayoutVars>
      </dgm:prSet>
      <dgm:spPr/>
    </dgm:pt>
    <dgm:pt modelId="{D6A58932-4DA8-4868-A85F-DEA58F24AC81}" type="pres">
      <dgm:prSet presAssocID="{82DFD02B-8DB8-42E6-84A9-C95AE1FA69A8}" presName="FiveConn_4-5" presStyleLbl="fgAccFollowNode1" presStyleIdx="3" presStyleCnt="4">
        <dgm:presLayoutVars>
          <dgm:bulletEnabled val="1"/>
        </dgm:presLayoutVars>
      </dgm:prSet>
      <dgm:spPr/>
    </dgm:pt>
    <dgm:pt modelId="{0859B6EB-31FF-4E95-81C6-1D5962440087}" type="pres">
      <dgm:prSet presAssocID="{82DFD02B-8DB8-42E6-84A9-C95AE1FA69A8}" presName="FiveNodes_1_text" presStyleLbl="node1" presStyleIdx="4" presStyleCnt="5">
        <dgm:presLayoutVars>
          <dgm:bulletEnabled val="1"/>
        </dgm:presLayoutVars>
      </dgm:prSet>
      <dgm:spPr/>
    </dgm:pt>
    <dgm:pt modelId="{5BC89B21-0E73-42E8-B1AD-715B775544A2}" type="pres">
      <dgm:prSet presAssocID="{82DFD02B-8DB8-42E6-84A9-C95AE1FA69A8}" presName="FiveNodes_2_text" presStyleLbl="node1" presStyleIdx="4" presStyleCnt="5">
        <dgm:presLayoutVars>
          <dgm:bulletEnabled val="1"/>
        </dgm:presLayoutVars>
      </dgm:prSet>
      <dgm:spPr/>
    </dgm:pt>
    <dgm:pt modelId="{B4E192D4-483F-425F-AC5D-BFAAD2803395}" type="pres">
      <dgm:prSet presAssocID="{82DFD02B-8DB8-42E6-84A9-C95AE1FA69A8}" presName="FiveNodes_3_text" presStyleLbl="node1" presStyleIdx="4" presStyleCnt="5">
        <dgm:presLayoutVars>
          <dgm:bulletEnabled val="1"/>
        </dgm:presLayoutVars>
      </dgm:prSet>
      <dgm:spPr/>
    </dgm:pt>
    <dgm:pt modelId="{F7FBEDB7-B5F2-4B14-BC26-D0429BC598A5}" type="pres">
      <dgm:prSet presAssocID="{82DFD02B-8DB8-42E6-84A9-C95AE1FA69A8}" presName="FiveNodes_4_text" presStyleLbl="node1" presStyleIdx="4" presStyleCnt="5">
        <dgm:presLayoutVars>
          <dgm:bulletEnabled val="1"/>
        </dgm:presLayoutVars>
      </dgm:prSet>
      <dgm:spPr/>
    </dgm:pt>
    <dgm:pt modelId="{BD59471C-F69A-4F7C-864F-DB572209DF55}" type="pres">
      <dgm:prSet presAssocID="{82DFD02B-8DB8-42E6-84A9-C95AE1FA69A8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B310716-B149-4AF5-8D4E-B8EDF6EA6101}" type="presOf" srcId="{67B67FBD-C846-4117-AAD4-EBD9911A1993}" destId="{BD59471C-F69A-4F7C-864F-DB572209DF55}" srcOrd="1" destOrd="0" presId="urn:microsoft.com/office/officeart/2005/8/layout/vProcess5"/>
    <dgm:cxn modelId="{A871A216-0045-4E8A-97B8-603B9524782D}" srcId="{82DFD02B-8DB8-42E6-84A9-C95AE1FA69A8}" destId="{49F883A3-2FA8-4BE5-B153-6D4BACBD9829}" srcOrd="2" destOrd="0" parTransId="{DA405EAA-FC1A-4775-92F5-6C52669D7F59}" sibTransId="{94DB148C-61F6-4B33-A502-75EB856CA0BE}"/>
    <dgm:cxn modelId="{7F98BD19-0854-40B9-AFF5-ED9893383190}" srcId="{82DFD02B-8DB8-42E6-84A9-C95AE1FA69A8}" destId="{D7CB5E7D-0807-4DD8-8F57-84006C0303B3}" srcOrd="5" destOrd="0" parTransId="{4E5E171D-A374-48C5-9403-D71B80664B5E}" sibTransId="{C5E37F11-B6DA-4BC1-96C8-0909D2A5F9C4}"/>
    <dgm:cxn modelId="{17D3641A-7339-4C3F-9C90-04B863CD6A9E}" type="presOf" srcId="{8946B9D2-DD5E-43CB-9F3A-6BD0F543F98E}" destId="{F7FBEDB7-B5F2-4B14-BC26-D0429BC598A5}" srcOrd="1" destOrd="0" presId="urn:microsoft.com/office/officeart/2005/8/layout/vProcess5"/>
    <dgm:cxn modelId="{1FD80220-B282-4847-8D56-2EE1E8C523B1}" type="presOf" srcId="{EE9D0A45-4C28-414E-BF24-E16CFF8A2DF9}" destId="{AF0E84D7-C4F7-4197-84F6-459FF8E2E23A}" srcOrd="0" destOrd="0" presId="urn:microsoft.com/office/officeart/2005/8/layout/vProcess5"/>
    <dgm:cxn modelId="{A0F5C626-914A-40BB-B8E7-E4CB97182090}" srcId="{82DFD02B-8DB8-42E6-84A9-C95AE1FA69A8}" destId="{8946B9D2-DD5E-43CB-9F3A-6BD0F543F98E}" srcOrd="3" destOrd="0" parTransId="{5B4A31AC-6089-4250-93CA-7AA90945A3C5}" sibTransId="{F4836FBA-8669-46F0-AD50-39490069A5B8}"/>
    <dgm:cxn modelId="{6916112B-49C4-45FD-AB1A-E6406467484E}" srcId="{82DFD02B-8DB8-42E6-84A9-C95AE1FA69A8}" destId="{3B20895F-9047-4EA2-A330-9F4C0FB31735}" srcOrd="0" destOrd="0" parTransId="{046F5649-26B3-482B-A07C-14876BF220BA}" sibTransId="{0C3C5092-4D89-4872-A8BA-6D45F7D077D4}"/>
    <dgm:cxn modelId="{1387F133-2192-4B90-B472-D148D5C0FE04}" type="presOf" srcId="{EE9D0A45-4C28-414E-BF24-E16CFF8A2DF9}" destId="{5BC89B21-0E73-42E8-B1AD-715B775544A2}" srcOrd="1" destOrd="0" presId="urn:microsoft.com/office/officeart/2005/8/layout/vProcess5"/>
    <dgm:cxn modelId="{96B2FC39-85DF-4D5D-BF0D-869348506CC7}" srcId="{82DFD02B-8DB8-42E6-84A9-C95AE1FA69A8}" destId="{67B67FBD-C846-4117-AAD4-EBD9911A1993}" srcOrd="4" destOrd="0" parTransId="{C11CAB1D-428D-4356-862E-4FA9E4E9C7AF}" sibTransId="{019045BF-35C5-4A35-B85C-CEF8078132D4}"/>
    <dgm:cxn modelId="{44C0125C-F6DD-4E65-8137-D22C82F2863E}" type="presOf" srcId="{680025FC-39B1-4B43-A1F9-D4F545248D63}" destId="{2B6AE668-0A36-470B-AE12-F4197D4DE9B6}" srcOrd="0" destOrd="0" presId="urn:microsoft.com/office/officeart/2005/8/layout/vProcess5"/>
    <dgm:cxn modelId="{7905D95C-4F02-4613-BD44-F7A48E4A4039}" srcId="{82DFD02B-8DB8-42E6-84A9-C95AE1FA69A8}" destId="{EE9D0A45-4C28-414E-BF24-E16CFF8A2DF9}" srcOrd="1" destOrd="0" parTransId="{831001D5-44BF-42C0-A218-6B247A3151DF}" sibTransId="{680025FC-39B1-4B43-A1F9-D4F545248D63}"/>
    <dgm:cxn modelId="{0431E541-5BDD-49A3-8B5A-2DDAA2C429DF}" type="presOf" srcId="{82DFD02B-8DB8-42E6-84A9-C95AE1FA69A8}" destId="{3E878B36-89CB-420D-A9E3-480078156DCE}" srcOrd="0" destOrd="0" presId="urn:microsoft.com/office/officeart/2005/8/layout/vProcess5"/>
    <dgm:cxn modelId="{7470FB48-1C79-47F0-80BF-214325FC95CF}" type="presOf" srcId="{49F883A3-2FA8-4BE5-B153-6D4BACBD9829}" destId="{B4E192D4-483F-425F-AC5D-BFAAD2803395}" srcOrd="1" destOrd="0" presId="urn:microsoft.com/office/officeart/2005/8/layout/vProcess5"/>
    <dgm:cxn modelId="{737C0169-3677-49AC-8FE1-83FE8BAECA6C}" type="presOf" srcId="{F4836FBA-8669-46F0-AD50-39490069A5B8}" destId="{D6A58932-4DA8-4868-A85F-DEA58F24AC81}" srcOrd="0" destOrd="0" presId="urn:microsoft.com/office/officeart/2005/8/layout/vProcess5"/>
    <dgm:cxn modelId="{8AB7524F-8645-4165-90C0-E0F3E0C00536}" type="presOf" srcId="{49F883A3-2FA8-4BE5-B153-6D4BACBD9829}" destId="{9F4F7F27-6D6F-46C7-98D8-B379082F4BE3}" srcOrd="0" destOrd="0" presId="urn:microsoft.com/office/officeart/2005/8/layout/vProcess5"/>
    <dgm:cxn modelId="{36C8817F-B2AB-4A27-A78E-317544B83025}" type="presOf" srcId="{94DB148C-61F6-4B33-A502-75EB856CA0BE}" destId="{4958193C-E6C2-48AD-B4F9-DFD17716B903}" srcOrd="0" destOrd="0" presId="urn:microsoft.com/office/officeart/2005/8/layout/vProcess5"/>
    <dgm:cxn modelId="{19993B9D-2870-4D60-943C-6B5537DB72A5}" type="presOf" srcId="{8946B9D2-DD5E-43CB-9F3A-6BD0F543F98E}" destId="{4835EAC4-F0EC-4D23-A3FE-4DA2D9F972FC}" srcOrd="0" destOrd="0" presId="urn:microsoft.com/office/officeart/2005/8/layout/vProcess5"/>
    <dgm:cxn modelId="{AF5908D2-E592-4342-85DB-55E9537AB330}" type="presOf" srcId="{3B20895F-9047-4EA2-A330-9F4C0FB31735}" destId="{0859B6EB-31FF-4E95-81C6-1D5962440087}" srcOrd="1" destOrd="0" presId="urn:microsoft.com/office/officeart/2005/8/layout/vProcess5"/>
    <dgm:cxn modelId="{F19466FC-0E22-4F9B-AF7D-3CAF108C9DB0}" type="presOf" srcId="{0C3C5092-4D89-4872-A8BA-6D45F7D077D4}" destId="{B9404CAF-FB15-443D-A71B-0BE7BC31AFA9}" srcOrd="0" destOrd="0" presId="urn:microsoft.com/office/officeart/2005/8/layout/vProcess5"/>
    <dgm:cxn modelId="{4BB3D2FD-BBBD-453C-8B01-383CB702F8A0}" type="presOf" srcId="{67B67FBD-C846-4117-AAD4-EBD9911A1993}" destId="{ACD4AA82-C21D-41B3-8CD0-CD1FB35E024D}" srcOrd="0" destOrd="0" presId="urn:microsoft.com/office/officeart/2005/8/layout/vProcess5"/>
    <dgm:cxn modelId="{03CE63FE-63DA-4EDC-9B5F-E3B1E98CB00C}" type="presOf" srcId="{3B20895F-9047-4EA2-A330-9F4C0FB31735}" destId="{E6100651-45F8-45CE-B45B-87102DC6D532}" srcOrd="0" destOrd="0" presId="urn:microsoft.com/office/officeart/2005/8/layout/vProcess5"/>
    <dgm:cxn modelId="{329BE8B4-3EC2-4FE4-9FFB-633FA1ACC8CD}" type="presParOf" srcId="{3E878B36-89CB-420D-A9E3-480078156DCE}" destId="{46C4AEF1-7367-4CD2-A7A4-A3D381E1CB07}" srcOrd="0" destOrd="0" presId="urn:microsoft.com/office/officeart/2005/8/layout/vProcess5"/>
    <dgm:cxn modelId="{B8B21B07-AB65-4667-BE6F-8843CD43F73B}" type="presParOf" srcId="{3E878B36-89CB-420D-A9E3-480078156DCE}" destId="{E6100651-45F8-45CE-B45B-87102DC6D532}" srcOrd="1" destOrd="0" presId="urn:microsoft.com/office/officeart/2005/8/layout/vProcess5"/>
    <dgm:cxn modelId="{CB17FBD0-575F-4FB1-A724-F82CAFD9EC31}" type="presParOf" srcId="{3E878B36-89CB-420D-A9E3-480078156DCE}" destId="{AF0E84D7-C4F7-4197-84F6-459FF8E2E23A}" srcOrd="2" destOrd="0" presId="urn:microsoft.com/office/officeart/2005/8/layout/vProcess5"/>
    <dgm:cxn modelId="{9FFA209E-0094-4FC4-8EC2-1B4C64A7A614}" type="presParOf" srcId="{3E878B36-89CB-420D-A9E3-480078156DCE}" destId="{9F4F7F27-6D6F-46C7-98D8-B379082F4BE3}" srcOrd="3" destOrd="0" presId="urn:microsoft.com/office/officeart/2005/8/layout/vProcess5"/>
    <dgm:cxn modelId="{87103263-5B00-4C3D-871A-7CAEEC21AF29}" type="presParOf" srcId="{3E878B36-89CB-420D-A9E3-480078156DCE}" destId="{4835EAC4-F0EC-4D23-A3FE-4DA2D9F972FC}" srcOrd="4" destOrd="0" presId="urn:microsoft.com/office/officeart/2005/8/layout/vProcess5"/>
    <dgm:cxn modelId="{3AF83ECE-8DAB-4DF5-A8B5-8806800539EE}" type="presParOf" srcId="{3E878B36-89CB-420D-A9E3-480078156DCE}" destId="{ACD4AA82-C21D-41B3-8CD0-CD1FB35E024D}" srcOrd="5" destOrd="0" presId="urn:microsoft.com/office/officeart/2005/8/layout/vProcess5"/>
    <dgm:cxn modelId="{B4EFC721-D62D-4C3D-A19D-A35F86C07744}" type="presParOf" srcId="{3E878B36-89CB-420D-A9E3-480078156DCE}" destId="{B9404CAF-FB15-443D-A71B-0BE7BC31AFA9}" srcOrd="6" destOrd="0" presId="urn:microsoft.com/office/officeart/2005/8/layout/vProcess5"/>
    <dgm:cxn modelId="{24D577E3-85C8-4B5F-9851-BA4BAC9A0CEA}" type="presParOf" srcId="{3E878B36-89CB-420D-A9E3-480078156DCE}" destId="{2B6AE668-0A36-470B-AE12-F4197D4DE9B6}" srcOrd="7" destOrd="0" presId="urn:microsoft.com/office/officeart/2005/8/layout/vProcess5"/>
    <dgm:cxn modelId="{29C345D7-F6FD-4707-829C-8DDE24F5700B}" type="presParOf" srcId="{3E878B36-89CB-420D-A9E3-480078156DCE}" destId="{4958193C-E6C2-48AD-B4F9-DFD17716B903}" srcOrd="8" destOrd="0" presId="urn:microsoft.com/office/officeart/2005/8/layout/vProcess5"/>
    <dgm:cxn modelId="{1C47163C-8251-481C-A58A-C00C37164862}" type="presParOf" srcId="{3E878B36-89CB-420D-A9E3-480078156DCE}" destId="{D6A58932-4DA8-4868-A85F-DEA58F24AC81}" srcOrd="9" destOrd="0" presId="urn:microsoft.com/office/officeart/2005/8/layout/vProcess5"/>
    <dgm:cxn modelId="{332FA822-78F1-4BEC-8F22-AC672735CB54}" type="presParOf" srcId="{3E878B36-89CB-420D-A9E3-480078156DCE}" destId="{0859B6EB-31FF-4E95-81C6-1D5962440087}" srcOrd="10" destOrd="0" presId="urn:microsoft.com/office/officeart/2005/8/layout/vProcess5"/>
    <dgm:cxn modelId="{FDAB0A77-6DB9-4ABB-BFB9-F4AC50ABF800}" type="presParOf" srcId="{3E878B36-89CB-420D-A9E3-480078156DCE}" destId="{5BC89B21-0E73-42E8-B1AD-715B775544A2}" srcOrd="11" destOrd="0" presId="urn:microsoft.com/office/officeart/2005/8/layout/vProcess5"/>
    <dgm:cxn modelId="{1EAE086C-BBE6-4250-AE99-61FA26A5DD6B}" type="presParOf" srcId="{3E878B36-89CB-420D-A9E3-480078156DCE}" destId="{B4E192D4-483F-425F-AC5D-BFAAD2803395}" srcOrd="12" destOrd="0" presId="urn:microsoft.com/office/officeart/2005/8/layout/vProcess5"/>
    <dgm:cxn modelId="{1D4C864A-6C20-4747-A997-0002E5BB9EE4}" type="presParOf" srcId="{3E878B36-89CB-420D-A9E3-480078156DCE}" destId="{F7FBEDB7-B5F2-4B14-BC26-D0429BC598A5}" srcOrd="13" destOrd="0" presId="urn:microsoft.com/office/officeart/2005/8/layout/vProcess5"/>
    <dgm:cxn modelId="{EAA91CAC-411E-42F2-B10E-39A0678BB824}" type="presParOf" srcId="{3E878B36-89CB-420D-A9E3-480078156DCE}" destId="{BD59471C-F69A-4F7C-864F-DB572209DF5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10BDC0-0D8D-403A-B5D9-657C239899A2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A308CC-BC0A-4732-A012-9CEE8D25113D}">
      <dgm:prSet custT="1"/>
      <dgm:spPr>
        <a:blipFill rotWithShape="0">
          <a:blip xmlns:r="http://schemas.openxmlformats.org/officeDocument/2006/relationships" r:embed="rId1">
            <a:alphaModFix amt="97000"/>
          </a:blip>
          <a:tile tx="0" ty="0" sx="100000" sy="100000" flip="none" algn="tl"/>
        </a:blipFill>
      </dgm:spPr>
      <dgm:t>
        <a:bodyPr/>
        <a:lstStyle/>
        <a:p>
          <a:pPr rtl="0"/>
          <a:r>
            <a:rPr lang="uk-UA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Творчість автора</a:t>
          </a:r>
          <a:endParaRPr lang="ru-RU" sz="20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FDA826-8AAD-419B-AB74-FA0BFC350866}" type="parTrans" cxnId="{6FDD11A3-42D7-439C-AA73-889F717E03BF}">
      <dgm:prSet/>
      <dgm:spPr/>
      <dgm:t>
        <a:bodyPr/>
        <a:lstStyle/>
        <a:p>
          <a:endParaRPr lang="ru-RU"/>
        </a:p>
      </dgm:t>
    </dgm:pt>
    <dgm:pt modelId="{0A7BDF96-D582-435C-B3F3-9053C9DAC030}" type="sibTrans" cxnId="{6FDD11A3-42D7-439C-AA73-889F717E03BF}">
      <dgm:prSet/>
      <dgm:spPr>
        <a:solidFill>
          <a:srgbClr val="FFC000"/>
        </a:solidFill>
      </dgm:spPr>
      <dgm:t>
        <a:bodyPr/>
        <a:lstStyle/>
        <a:p>
          <a:endParaRPr lang="ru-RU" dirty="0"/>
        </a:p>
      </dgm:t>
    </dgm:pt>
    <dgm:pt modelId="{844F5A74-6379-41C7-BF15-1D9DA38C4E58}">
      <dgm:prSet custT="1"/>
      <dgm:spPr>
        <a:blipFill rotWithShape="0">
          <a:blip xmlns:r="http://schemas.openxmlformats.org/officeDocument/2006/relationships" r:embed="rId1">
            <a:alphaModFix amt="97000"/>
          </a:blip>
          <a:tile tx="0" ty="0" sx="100000" sy="100000" flip="none" algn="tl"/>
        </a:blipFill>
      </dgm:spPr>
      <dgm:t>
        <a:bodyPr/>
        <a:lstStyle/>
        <a:p>
          <a:pPr rtl="0"/>
          <a:r>
            <a:rPr lang="uk-UA" sz="2000" b="1" dirty="0">
              <a:solidFill>
                <a:schemeClr val="bg2"/>
              </a:solidFill>
            </a:rPr>
            <a:t>Творчість</a:t>
          </a:r>
        </a:p>
        <a:p>
          <a:pPr rtl="0"/>
          <a:r>
            <a:rPr lang="uk-UA" sz="2000" b="1" dirty="0">
              <a:solidFill>
                <a:schemeClr val="bg2"/>
              </a:solidFill>
            </a:rPr>
            <a:t> учня</a:t>
          </a:r>
          <a:endParaRPr lang="ru-RU" sz="2000" b="1" dirty="0">
            <a:solidFill>
              <a:schemeClr val="bg2"/>
            </a:solidFill>
          </a:endParaRPr>
        </a:p>
      </dgm:t>
    </dgm:pt>
    <dgm:pt modelId="{71A7C497-52DF-40C4-BF87-7D08BCC3CD96}" type="parTrans" cxnId="{FC975E71-7AFE-4380-840D-62A1DC7D3B83}">
      <dgm:prSet/>
      <dgm:spPr/>
      <dgm:t>
        <a:bodyPr/>
        <a:lstStyle/>
        <a:p>
          <a:endParaRPr lang="ru-RU"/>
        </a:p>
      </dgm:t>
    </dgm:pt>
    <dgm:pt modelId="{15CF440C-E0BA-46DA-9EAD-207FA267B182}" type="sibTrans" cxnId="{FC975E71-7AFE-4380-840D-62A1DC7D3B83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B86B8452-43F2-454A-884E-E90E3A7D1465}">
      <dgm:prSet custT="1"/>
      <dgm:spPr>
        <a:blipFill rotWithShape="0">
          <a:blip xmlns:r="http://schemas.openxmlformats.org/officeDocument/2006/relationships" r:embed="rId1">
            <a:alphaModFix amt="97000"/>
          </a:blip>
          <a:tile tx="0" ty="0" sx="100000" sy="100000" flip="none" algn="tl"/>
        </a:blipFill>
      </dgm:spPr>
      <dgm:t>
        <a:bodyPr/>
        <a:lstStyle/>
        <a:p>
          <a:pPr rtl="0"/>
          <a:r>
            <a:rPr lang="uk-UA" sz="2000" b="1" dirty="0">
              <a:solidFill>
                <a:schemeClr val="bg2"/>
              </a:solidFill>
            </a:rPr>
            <a:t>Творчість учителя</a:t>
          </a:r>
          <a:endParaRPr lang="ru-RU" sz="2000" b="1" dirty="0">
            <a:solidFill>
              <a:schemeClr val="bg2"/>
            </a:solidFill>
          </a:endParaRPr>
        </a:p>
      </dgm:t>
    </dgm:pt>
    <dgm:pt modelId="{F50A67D2-67CA-4B36-824C-0F078883C8C9}" type="parTrans" cxnId="{DC2F0402-4817-4190-BB32-4764A0AC0BA7}">
      <dgm:prSet/>
      <dgm:spPr/>
      <dgm:t>
        <a:bodyPr/>
        <a:lstStyle/>
        <a:p>
          <a:endParaRPr lang="ru-RU"/>
        </a:p>
      </dgm:t>
    </dgm:pt>
    <dgm:pt modelId="{CA7BD84D-59CE-4C5E-8E64-1648D1EAE8D0}" type="sibTrans" cxnId="{DC2F0402-4817-4190-BB32-4764A0AC0BA7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CEC5D21C-CA0E-40B0-90F4-01F6F6F0AC18}">
      <dgm:prSet custT="1"/>
      <dgm:spPr>
        <a:blipFill rotWithShape="0">
          <a:blip xmlns:r="http://schemas.openxmlformats.org/officeDocument/2006/relationships" r:embed="rId1">
            <a:alphaModFix amt="97000"/>
          </a:blip>
          <a:tile tx="0" ty="0" sx="100000" sy="100000" flip="none" algn="tl"/>
        </a:blipFill>
      </dgm:spPr>
      <dgm:t>
        <a:bodyPr/>
        <a:lstStyle/>
        <a:p>
          <a:pPr rtl="0"/>
          <a:r>
            <a:rPr lang="uk-UA" sz="2000" b="1" dirty="0">
              <a:solidFill>
                <a:schemeClr val="bg2"/>
              </a:solidFill>
            </a:rPr>
            <a:t>Урок – новий твір мистецтва</a:t>
          </a:r>
          <a:endParaRPr lang="ru-RU" sz="2000" b="1" dirty="0">
            <a:solidFill>
              <a:schemeClr val="bg2"/>
            </a:solidFill>
          </a:endParaRPr>
        </a:p>
      </dgm:t>
    </dgm:pt>
    <dgm:pt modelId="{7F638620-E335-4259-9A44-DE311ABE8E9B}" type="parTrans" cxnId="{FD7FC6E5-87A6-42D3-93D5-6FECB2B16618}">
      <dgm:prSet/>
      <dgm:spPr/>
      <dgm:t>
        <a:bodyPr/>
        <a:lstStyle/>
        <a:p>
          <a:endParaRPr lang="ru-RU"/>
        </a:p>
      </dgm:t>
    </dgm:pt>
    <dgm:pt modelId="{63E6B827-DC23-4E74-ABBF-3D2A031E29E1}" type="sibTrans" cxnId="{FD7FC6E5-87A6-42D3-93D5-6FECB2B16618}">
      <dgm:prSet/>
      <dgm:spPr/>
      <dgm:t>
        <a:bodyPr/>
        <a:lstStyle/>
        <a:p>
          <a:endParaRPr lang="ru-RU"/>
        </a:p>
      </dgm:t>
    </dgm:pt>
    <dgm:pt modelId="{CF0200A0-AE7C-4014-BD80-D3936F300D3A}" type="pres">
      <dgm:prSet presAssocID="{C910BDC0-0D8D-403A-B5D9-657C239899A2}" presName="Name0" presStyleCnt="0">
        <dgm:presLayoutVars>
          <dgm:dir/>
          <dgm:resizeHandles val="exact"/>
        </dgm:presLayoutVars>
      </dgm:prSet>
      <dgm:spPr/>
    </dgm:pt>
    <dgm:pt modelId="{F1C03657-15DC-438C-BE4C-7869AEBEEE03}" type="pres">
      <dgm:prSet presAssocID="{C910BDC0-0D8D-403A-B5D9-657C239899A2}" presName="vNodes" presStyleCnt="0"/>
      <dgm:spPr/>
    </dgm:pt>
    <dgm:pt modelId="{B820DD93-0FDD-4F1B-8112-8A2EA8EE8345}" type="pres">
      <dgm:prSet presAssocID="{CFA308CC-BC0A-4732-A012-9CEE8D25113D}" presName="node" presStyleLbl="node1" presStyleIdx="0" presStyleCnt="4" custScaleX="326694" custScaleY="98917" custLinFactX="-79955" custLinFactNeighborX="-100000" custLinFactNeighborY="-1120">
        <dgm:presLayoutVars>
          <dgm:bulletEnabled val="1"/>
        </dgm:presLayoutVars>
      </dgm:prSet>
      <dgm:spPr/>
    </dgm:pt>
    <dgm:pt modelId="{FB821489-2ABC-4D8F-A4EE-C7A7DCA6EFEE}" type="pres">
      <dgm:prSet presAssocID="{0A7BDF96-D582-435C-B3F3-9053C9DAC030}" presName="spacerT" presStyleCnt="0"/>
      <dgm:spPr/>
    </dgm:pt>
    <dgm:pt modelId="{AB9F9041-37EE-4F1C-9EC6-1DC84E3B6522}" type="pres">
      <dgm:prSet presAssocID="{0A7BDF96-D582-435C-B3F3-9053C9DAC030}" presName="sibTrans" presStyleLbl="sibTrans2D1" presStyleIdx="0" presStyleCnt="3" custLinFactX="-117957" custLinFactNeighborX="-200000" custLinFactNeighborY="13690"/>
      <dgm:spPr/>
    </dgm:pt>
    <dgm:pt modelId="{C940C3FF-B7AB-41D8-A320-BF58E502A234}" type="pres">
      <dgm:prSet presAssocID="{0A7BDF96-D582-435C-B3F3-9053C9DAC030}" presName="spacerB" presStyleCnt="0"/>
      <dgm:spPr/>
    </dgm:pt>
    <dgm:pt modelId="{945515D9-7D9F-489B-996F-44C39046879B}" type="pres">
      <dgm:prSet presAssocID="{844F5A74-6379-41C7-BF15-1D9DA38C4E58}" presName="node" presStyleLbl="node1" presStyleIdx="1" presStyleCnt="4" custScaleX="326912" custScaleY="103545" custLinFactX="-100000" custLinFactNeighborX="-105350" custLinFactNeighborY="-796">
        <dgm:presLayoutVars>
          <dgm:bulletEnabled val="1"/>
        </dgm:presLayoutVars>
      </dgm:prSet>
      <dgm:spPr/>
    </dgm:pt>
    <dgm:pt modelId="{03CA9911-00D3-46A0-AF64-8BD1A983C617}" type="pres">
      <dgm:prSet presAssocID="{15CF440C-E0BA-46DA-9EAD-207FA267B182}" presName="spacerT" presStyleCnt="0"/>
      <dgm:spPr/>
    </dgm:pt>
    <dgm:pt modelId="{0FE98A8A-1326-404A-86DC-47BE9D938116}" type="pres">
      <dgm:prSet presAssocID="{15CF440C-E0BA-46DA-9EAD-207FA267B182}" presName="sibTrans" presStyleLbl="sibTrans2D1" presStyleIdx="1" presStyleCnt="3" custLinFactX="-117957" custLinFactNeighborX="-200000" custLinFactNeighborY="-42982"/>
      <dgm:spPr/>
    </dgm:pt>
    <dgm:pt modelId="{009555EA-2CA4-47EE-BB38-3F6AD3544DBE}" type="pres">
      <dgm:prSet presAssocID="{15CF440C-E0BA-46DA-9EAD-207FA267B182}" presName="spacerB" presStyleCnt="0"/>
      <dgm:spPr/>
    </dgm:pt>
    <dgm:pt modelId="{421575D0-351A-4E5B-9FBA-8340AA80B519}" type="pres">
      <dgm:prSet presAssocID="{B86B8452-43F2-454A-884E-E90E3A7D1465}" presName="node" presStyleLbl="node1" presStyleIdx="2" presStyleCnt="4" custScaleX="355786" custScaleY="100112" custLinFactX="-90913" custLinFactNeighborX="-100000" custLinFactNeighborY="-57469">
        <dgm:presLayoutVars>
          <dgm:bulletEnabled val="1"/>
        </dgm:presLayoutVars>
      </dgm:prSet>
      <dgm:spPr/>
    </dgm:pt>
    <dgm:pt modelId="{A98CA497-50EB-4373-9769-A6B1F5D8B8E2}" type="pres">
      <dgm:prSet presAssocID="{C910BDC0-0D8D-403A-B5D9-657C239899A2}" presName="sibTransLast" presStyleLbl="sibTrans2D1" presStyleIdx="2" presStyleCnt="3" custLinFactNeighborX="-23607" custLinFactNeighborY="-4128"/>
      <dgm:spPr/>
    </dgm:pt>
    <dgm:pt modelId="{7190E3EB-6D75-4E55-B3D5-B20F457304B4}" type="pres">
      <dgm:prSet presAssocID="{C910BDC0-0D8D-403A-B5D9-657C239899A2}" presName="connectorText" presStyleLbl="sibTrans2D1" presStyleIdx="2" presStyleCnt="3"/>
      <dgm:spPr/>
    </dgm:pt>
    <dgm:pt modelId="{851FFC3A-D79C-4764-9423-E98C4CFB6635}" type="pres">
      <dgm:prSet presAssocID="{C910BDC0-0D8D-403A-B5D9-657C239899A2}" presName="lastNode" presStyleLbl="node1" presStyleIdx="3" presStyleCnt="4" custScaleX="185935" custScaleY="171051" custLinFactX="23841" custLinFactNeighborX="100000" custLinFactNeighborY="-12851">
        <dgm:presLayoutVars>
          <dgm:bulletEnabled val="1"/>
        </dgm:presLayoutVars>
      </dgm:prSet>
      <dgm:spPr/>
    </dgm:pt>
  </dgm:ptLst>
  <dgm:cxnLst>
    <dgm:cxn modelId="{DC2F0402-4817-4190-BB32-4764A0AC0BA7}" srcId="{C910BDC0-0D8D-403A-B5D9-657C239899A2}" destId="{B86B8452-43F2-454A-884E-E90E3A7D1465}" srcOrd="2" destOrd="0" parTransId="{F50A67D2-67CA-4B36-824C-0F078883C8C9}" sibTransId="{CA7BD84D-59CE-4C5E-8E64-1648D1EAE8D0}"/>
    <dgm:cxn modelId="{FA45D62D-F133-4B3A-AF83-BB635EB4A50D}" type="presOf" srcId="{B86B8452-43F2-454A-884E-E90E3A7D1465}" destId="{421575D0-351A-4E5B-9FBA-8340AA80B519}" srcOrd="0" destOrd="0" presId="urn:microsoft.com/office/officeart/2005/8/layout/equation2"/>
    <dgm:cxn modelId="{36635B30-0F7A-475C-A6BC-5D304939E97D}" type="presOf" srcId="{15CF440C-E0BA-46DA-9EAD-207FA267B182}" destId="{0FE98A8A-1326-404A-86DC-47BE9D938116}" srcOrd="0" destOrd="0" presId="urn:microsoft.com/office/officeart/2005/8/layout/equation2"/>
    <dgm:cxn modelId="{81FA8944-08C4-4A4A-BD1A-A3286E855E37}" type="presOf" srcId="{CA7BD84D-59CE-4C5E-8E64-1648D1EAE8D0}" destId="{A98CA497-50EB-4373-9769-A6B1F5D8B8E2}" srcOrd="0" destOrd="0" presId="urn:microsoft.com/office/officeart/2005/8/layout/equation2"/>
    <dgm:cxn modelId="{5BA4B469-8D73-4D2C-8435-81388C11AC56}" type="presOf" srcId="{CFA308CC-BC0A-4732-A012-9CEE8D25113D}" destId="{B820DD93-0FDD-4F1B-8112-8A2EA8EE8345}" srcOrd="0" destOrd="0" presId="urn:microsoft.com/office/officeart/2005/8/layout/equation2"/>
    <dgm:cxn modelId="{FC975E71-7AFE-4380-840D-62A1DC7D3B83}" srcId="{C910BDC0-0D8D-403A-B5D9-657C239899A2}" destId="{844F5A74-6379-41C7-BF15-1D9DA38C4E58}" srcOrd="1" destOrd="0" parTransId="{71A7C497-52DF-40C4-BF87-7D08BCC3CD96}" sibTransId="{15CF440C-E0BA-46DA-9EAD-207FA267B182}"/>
    <dgm:cxn modelId="{2CF28755-EF57-4677-AAE6-E0B0FCED5E3E}" type="presOf" srcId="{0A7BDF96-D582-435C-B3F3-9053C9DAC030}" destId="{AB9F9041-37EE-4F1C-9EC6-1DC84E3B6522}" srcOrd="0" destOrd="0" presId="urn:microsoft.com/office/officeart/2005/8/layout/equation2"/>
    <dgm:cxn modelId="{23376887-F8D4-4A4E-8D29-BC807832119E}" type="presOf" srcId="{844F5A74-6379-41C7-BF15-1D9DA38C4E58}" destId="{945515D9-7D9F-489B-996F-44C39046879B}" srcOrd="0" destOrd="0" presId="urn:microsoft.com/office/officeart/2005/8/layout/equation2"/>
    <dgm:cxn modelId="{6FDD11A3-42D7-439C-AA73-889F717E03BF}" srcId="{C910BDC0-0D8D-403A-B5D9-657C239899A2}" destId="{CFA308CC-BC0A-4732-A012-9CEE8D25113D}" srcOrd="0" destOrd="0" parTransId="{8AFDA826-8AAD-419B-AB74-FA0BFC350866}" sibTransId="{0A7BDF96-D582-435C-B3F3-9053C9DAC030}"/>
    <dgm:cxn modelId="{FC4FD6B2-B3CB-4315-930C-88FA5D358D5A}" type="presOf" srcId="{C910BDC0-0D8D-403A-B5D9-657C239899A2}" destId="{CF0200A0-AE7C-4014-BD80-D3936F300D3A}" srcOrd="0" destOrd="0" presId="urn:microsoft.com/office/officeart/2005/8/layout/equation2"/>
    <dgm:cxn modelId="{5F594CD2-578F-415D-B51A-1BF67D9B4051}" type="presOf" srcId="{CA7BD84D-59CE-4C5E-8E64-1648D1EAE8D0}" destId="{7190E3EB-6D75-4E55-B3D5-B20F457304B4}" srcOrd="1" destOrd="0" presId="urn:microsoft.com/office/officeart/2005/8/layout/equation2"/>
    <dgm:cxn modelId="{FD7FC6E5-87A6-42D3-93D5-6FECB2B16618}" srcId="{C910BDC0-0D8D-403A-B5D9-657C239899A2}" destId="{CEC5D21C-CA0E-40B0-90F4-01F6F6F0AC18}" srcOrd="3" destOrd="0" parTransId="{7F638620-E335-4259-9A44-DE311ABE8E9B}" sibTransId="{63E6B827-DC23-4E74-ABBF-3D2A031E29E1}"/>
    <dgm:cxn modelId="{833890F0-6A52-40BD-B5F3-D9A995606870}" type="presOf" srcId="{CEC5D21C-CA0E-40B0-90F4-01F6F6F0AC18}" destId="{851FFC3A-D79C-4764-9423-E98C4CFB6635}" srcOrd="0" destOrd="0" presId="urn:microsoft.com/office/officeart/2005/8/layout/equation2"/>
    <dgm:cxn modelId="{C3709AA7-4D9E-44A3-90A9-F22466BF79AF}" type="presParOf" srcId="{CF0200A0-AE7C-4014-BD80-D3936F300D3A}" destId="{F1C03657-15DC-438C-BE4C-7869AEBEEE03}" srcOrd="0" destOrd="0" presId="urn:microsoft.com/office/officeart/2005/8/layout/equation2"/>
    <dgm:cxn modelId="{9EAEBC6B-65DE-40ED-8F6E-11AF65CFDC68}" type="presParOf" srcId="{F1C03657-15DC-438C-BE4C-7869AEBEEE03}" destId="{B820DD93-0FDD-4F1B-8112-8A2EA8EE8345}" srcOrd="0" destOrd="0" presId="urn:microsoft.com/office/officeart/2005/8/layout/equation2"/>
    <dgm:cxn modelId="{FF8E92C3-6A8C-4B5B-A12B-429912FE3237}" type="presParOf" srcId="{F1C03657-15DC-438C-BE4C-7869AEBEEE03}" destId="{FB821489-2ABC-4D8F-A4EE-C7A7DCA6EFEE}" srcOrd="1" destOrd="0" presId="urn:microsoft.com/office/officeart/2005/8/layout/equation2"/>
    <dgm:cxn modelId="{35D6F39C-9FD6-4A66-9AD8-5E668EDF5315}" type="presParOf" srcId="{F1C03657-15DC-438C-BE4C-7869AEBEEE03}" destId="{AB9F9041-37EE-4F1C-9EC6-1DC84E3B6522}" srcOrd="2" destOrd="0" presId="urn:microsoft.com/office/officeart/2005/8/layout/equation2"/>
    <dgm:cxn modelId="{D0EDBEAD-3CA0-406B-8184-38A62A79D4BA}" type="presParOf" srcId="{F1C03657-15DC-438C-BE4C-7869AEBEEE03}" destId="{C940C3FF-B7AB-41D8-A320-BF58E502A234}" srcOrd="3" destOrd="0" presId="urn:microsoft.com/office/officeart/2005/8/layout/equation2"/>
    <dgm:cxn modelId="{722A3DAE-4438-4820-AFE0-BFA289126A7C}" type="presParOf" srcId="{F1C03657-15DC-438C-BE4C-7869AEBEEE03}" destId="{945515D9-7D9F-489B-996F-44C39046879B}" srcOrd="4" destOrd="0" presId="urn:microsoft.com/office/officeart/2005/8/layout/equation2"/>
    <dgm:cxn modelId="{6E626F07-818E-4032-82E9-96AEBE3D6910}" type="presParOf" srcId="{F1C03657-15DC-438C-BE4C-7869AEBEEE03}" destId="{03CA9911-00D3-46A0-AF64-8BD1A983C617}" srcOrd="5" destOrd="0" presId="urn:microsoft.com/office/officeart/2005/8/layout/equation2"/>
    <dgm:cxn modelId="{8BCCE9DE-D2CB-4C6A-A2E6-4E61D3959546}" type="presParOf" srcId="{F1C03657-15DC-438C-BE4C-7869AEBEEE03}" destId="{0FE98A8A-1326-404A-86DC-47BE9D938116}" srcOrd="6" destOrd="0" presId="urn:microsoft.com/office/officeart/2005/8/layout/equation2"/>
    <dgm:cxn modelId="{96464297-9C8A-4E3D-BD92-90CDBF75723C}" type="presParOf" srcId="{F1C03657-15DC-438C-BE4C-7869AEBEEE03}" destId="{009555EA-2CA4-47EE-BB38-3F6AD3544DBE}" srcOrd="7" destOrd="0" presId="urn:microsoft.com/office/officeart/2005/8/layout/equation2"/>
    <dgm:cxn modelId="{9D740824-CD99-43D8-B0A0-A83CE37360BE}" type="presParOf" srcId="{F1C03657-15DC-438C-BE4C-7869AEBEEE03}" destId="{421575D0-351A-4E5B-9FBA-8340AA80B519}" srcOrd="8" destOrd="0" presId="urn:microsoft.com/office/officeart/2005/8/layout/equation2"/>
    <dgm:cxn modelId="{A801947B-ABB3-4C89-BD4E-A5BA25E4C82A}" type="presParOf" srcId="{CF0200A0-AE7C-4014-BD80-D3936F300D3A}" destId="{A98CA497-50EB-4373-9769-A6B1F5D8B8E2}" srcOrd="1" destOrd="0" presId="urn:microsoft.com/office/officeart/2005/8/layout/equation2"/>
    <dgm:cxn modelId="{E5910CCD-FA7F-48B7-AB5B-A7EB23B6A167}" type="presParOf" srcId="{A98CA497-50EB-4373-9769-A6B1F5D8B8E2}" destId="{7190E3EB-6D75-4E55-B3D5-B20F457304B4}" srcOrd="0" destOrd="0" presId="urn:microsoft.com/office/officeart/2005/8/layout/equation2"/>
    <dgm:cxn modelId="{647E5A62-49FA-4443-BDC3-C03AE50576DC}" type="presParOf" srcId="{CF0200A0-AE7C-4014-BD80-D3936F300D3A}" destId="{851FFC3A-D79C-4764-9423-E98C4CFB663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92EE85-A565-4C7F-8DF6-82A618B735A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42010E-BED1-4E8E-9D4B-32828EAC16C8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 vert="vert270"/>
        <a:lstStyle/>
        <a:p>
          <a:pPr rtl="0"/>
          <a:r>
            <a:rPr lang="uk-UA" sz="1800" b="1" dirty="0">
              <a:solidFill>
                <a:schemeClr val="bg1"/>
              </a:solidFill>
            </a:rPr>
            <a:t>Урок – мислення серед природи </a:t>
          </a:r>
          <a:endParaRPr lang="ru-RU" sz="1800" b="1" dirty="0">
            <a:solidFill>
              <a:schemeClr val="bg1"/>
            </a:solidFill>
          </a:endParaRPr>
        </a:p>
      </dgm:t>
    </dgm:pt>
    <dgm:pt modelId="{C83B1F2B-30EA-47BD-8B5C-07891A15D82A}" type="parTrans" cxnId="{C6901F45-903E-43CD-9EF1-E322B00556FC}">
      <dgm:prSet/>
      <dgm:spPr/>
      <dgm:t>
        <a:bodyPr/>
        <a:lstStyle/>
        <a:p>
          <a:endParaRPr lang="ru-RU"/>
        </a:p>
      </dgm:t>
    </dgm:pt>
    <dgm:pt modelId="{2D95DC00-A5B6-4095-AE7D-F3DB3F175FCE}" type="sibTrans" cxnId="{C6901F45-903E-43CD-9EF1-E322B00556FC}">
      <dgm:prSet/>
      <dgm:spPr/>
      <dgm:t>
        <a:bodyPr/>
        <a:lstStyle/>
        <a:p>
          <a:endParaRPr lang="ru-RU"/>
        </a:p>
      </dgm:t>
    </dgm:pt>
    <dgm:pt modelId="{B6EAF46E-F05E-4D49-BBAC-FF191D442286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 vert="vert270"/>
        <a:lstStyle/>
        <a:p>
          <a:pPr rtl="0"/>
          <a:r>
            <a:rPr lang="uk-UA" sz="1800" b="1" dirty="0">
              <a:solidFill>
                <a:schemeClr val="bg1"/>
              </a:solidFill>
            </a:rPr>
            <a:t>Урок – дослідження</a:t>
          </a:r>
          <a:endParaRPr lang="ru-RU" sz="1800" b="1" dirty="0">
            <a:solidFill>
              <a:schemeClr val="bg1"/>
            </a:solidFill>
          </a:endParaRPr>
        </a:p>
      </dgm:t>
    </dgm:pt>
    <dgm:pt modelId="{F119EB7E-A454-4E29-964E-431267F395AC}" type="parTrans" cxnId="{0A30D55A-30EA-4035-AD1D-246111FB5CD9}">
      <dgm:prSet/>
      <dgm:spPr/>
      <dgm:t>
        <a:bodyPr/>
        <a:lstStyle/>
        <a:p>
          <a:endParaRPr lang="ru-RU"/>
        </a:p>
      </dgm:t>
    </dgm:pt>
    <dgm:pt modelId="{FF28093F-4060-4BB7-808B-EE848EED22E8}" type="sibTrans" cxnId="{0A30D55A-30EA-4035-AD1D-246111FB5CD9}">
      <dgm:prSet/>
      <dgm:spPr/>
      <dgm:t>
        <a:bodyPr/>
        <a:lstStyle/>
        <a:p>
          <a:endParaRPr lang="ru-RU"/>
        </a:p>
      </dgm:t>
    </dgm:pt>
    <dgm:pt modelId="{B952D402-5B12-4822-875B-B18FE9E4EDB5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 vert="vert270"/>
        <a:lstStyle/>
        <a:p>
          <a:pPr rtl="0"/>
          <a:r>
            <a:rPr lang="uk-UA" sz="1800" b="1" dirty="0">
              <a:solidFill>
                <a:schemeClr val="bg1"/>
              </a:solidFill>
            </a:rPr>
            <a:t>Урок – порівняння</a:t>
          </a:r>
          <a:endParaRPr lang="ru-RU" sz="1800" b="1" dirty="0">
            <a:solidFill>
              <a:schemeClr val="bg1"/>
            </a:solidFill>
          </a:endParaRPr>
        </a:p>
      </dgm:t>
    </dgm:pt>
    <dgm:pt modelId="{C53F8CE9-6DA8-4499-B92C-A798F94678A6}" type="parTrans" cxnId="{2332A28E-78F2-4D0D-97A6-8814A8597F97}">
      <dgm:prSet/>
      <dgm:spPr/>
      <dgm:t>
        <a:bodyPr/>
        <a:lstStyle/>
        <a:p>
          <a:endParaRPr lang="ru-RU"/>
        </a:p>
      </dgm:t>
    </dgm:pt>
    <dgm:pt modelId="{5D8AF3B9-0495-41E8-9ED0-ECF9B9D9E9B8}" type="sibTrans" cxnId="{2332A28E-78F2-4D0D-97A6-8814A8597F97}">
      <dgm:prSet/>
      <dgm:spPr/>
      <dgm:t>
        <a:bodyPr/>
        <a:lstStyle/>
        <a:p>
          <a:endParaRPr lang="ru-RU"/>
        </a:p>
      </dgm:t>
    </dgm:pt>
    <dgm:pt modelId="{19F123D1-B9B5-4B3E-852E-FEB2D0B3142F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 vert="vert270"/>
        <a:lstStyle/>
        <a:p>
          <a:pPr rtl="0"/>
          <a:r>
            <a:rPr lang="uk-UA" sz="1800" b="1" dirty="0">
              <a:solidFill>
                <a:schemeClr val="bg1"/>
              </a:solidFill>
            </a:rPr>
            <a:t>Урок – гра</a:t>
          </a:r>
          <a:endParaRPr lang="ru-RU" sz="1800" b="1" dirty="0">
            <a:solidFill>
              <a:schemeClr val="bg1"/>
            </a:solidFill>
          </a:endParaRPr>
        </a:p>
      </dgm:t>
    </dgm:pt>
    <dgm:pt modelId="{63653726-9022-4605-9C71-1ABE68B87F2D}" type="parTrans" cxnId="{8F14E4C8-11E8-434B-9AE9-E6014DA5294F}">
      <dgm:prSet/>
      <dgm:spPr/>
      <dgm:t>
        <a:bodyPr/>
        <a:lstStyle/>
        <a:p>
          <a:endParaRPr lang="ru-RU"/>
        </a:p>
      </dgm:t>
    </dgm:pt>
    <dgm:pt modelId="{841CF8D6-8932-4DD6-9E3A-1A9389C3F95A}" type="sibTrans" cxnId="{8F14E4C8-11E8-434B-9AE9-E6014DA5294F}">
      <dgm:prSet/>
      <dgm:spPr/>
      <dgm:t>
        <a:bodyPr/>
        <a:lstStyle/>
        <a:p>
          <a:endParaRPr lang="ru-RU"/>
        </a:p>
      </dgm:t>
    </dgm:pt>
    <dgm:pt modelId="{034CF2C5-CAFC-4E99-BC2B-5702BF9B9E28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 vert="vert270"/>
        <a:lstStyle/>
        <a:p>
          <a:pPr rtl="0"/>
          <a:r>
            <a:rPr lang="uk-UA" sz="1800" b="1" dirty="0">
              <a:solidFill>
                <a:schemeClr val="bg1"/>
              </a:solidFill>
            </a:rPr>
            <a:t>Урок-подорож</a:t>
          </a:r>
          <a:endParaRPr lang="ru-RU" sz="1800" b="1" dirty="0">
            <a:solidFill>
              <a:schemeClr val="bg1"/>
            </a:solidFill>
          </a:endParaRPr>
        </a:p>
      </dgm:t>
    </dgm:pt>
    <dgm:pt modelId="{558F4E12-50D4-4493-8EC4-02BB81891AF3}" type="parTrans" cxnId="{F4302E6B-488E-4F44-A7EC-5B1D00A07C21}">
      <dgm:prSet/>
      <dgm:spPr/>
      <dgm:t>
        <a:bodyPr/>
        <a:lstStyle/>
        <a:p>
          <a:endParaRPr lang="ru-RU"/>
        </a:p>
      </dgm:t>
    </dgm:pt>
    <dgm:pt modelId="{6F1BEFF2-FD20-4E23-9346-71B056A91BA9}" type="sibTrans" cxnId="{F4302E6B-488E-4F44-A7EC-5B1D00A07C21}">
      <dgm:prSet/>
      <dgm:spPr/>
      <dgm:t>
        <a:bodyPr/>
        <a:lstStyle/>
        <a:p>
          <a:endParaRPr lang="ru-RU"/>
        </a:p>
      </dgm:t>
    </dgm:pt>
    <dgm:pt modelId="{1E9E98A9-71BD-47FE-BD24-39024DA8CB85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 vert="vert270"/>
        <a:lstStyle/>
        <a:p>
          <a:pPr rtl="0"/>
          <a:r>
            <a:rPr lang="uk-UA" sz="1800" b="1" dirty="0">
              <a:solidFill>
                <a:schemeClr val="bg1"/>
              </a:solidFill>
            </a:rPr>
            <a:t>Урок – прес-конференція </a:t>
          </a:r>
          <a:endParaRPr lang="ru-RU" sz="1800" b="1" dirty="0">
            <a:solidFill>
              <a:schemeClr val="bg1"/>
            </a:solidFill>
          </a:endParaRPr>
        </a:p>
      </dgm:t>
    </dgm:pt>
    <dgm:pt modelId="{5393B142-11C2-48FA-923E-565A386D998E}" type="parTrans" cxnId="{E3B162C6-71FC-4797-A37E-638E8E27425F}">
      <dgm:prSet/>
      <dgm:spPr/>
      <dgm:t>
        <a:bodyPr/>
        <a:lstStyle/>
        <a:p>
          <a:endParaRPr lang="ru-RU"/>
        </a:p>
      </dgm:t>
    </dgm:pt>
    <dgm:pt modelId="{8F85C3F5-6F47-42C8-B052-E2872B343873}" type="sibTrans" cxnId="{E3B162C6-71FC-4797-A37E-638E8E27425F}">
      <dgm:prSet/>
      <dgm:spPr/>
      <dgm:t>
        <a:bodyPr/>
        <a:lstStyle/>
        <a:p>
          <a:endParaRPr lang="ru-RU"/>
        </a:p>
      </dgm:t>
    </dgm:pt>
    <dgm:pt modelId="{19B769E4-143D-40F7-9759-651037E97468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 vert="vert270"/>
        <a:lstStyle/>
        <a:p>
          <a:pPr rtl="0"/>
          <a:r>
            <a:rPr lang="uk-UA" sz="1800" b="1" dirty="0">
              <a:solidFill>
                <a:schemeClr val="bg1"/>
              </a:solidFill>
            </a:rPr>
            <a:t>Урок – семінар</a:t>
          </a:r>
          <a:endParaRPr lang="ru-RU" sz="1800" b="1" dirty="0">
            <a:solidFill>
              <a:schemeClr val="bg1"/>
            </a:solidFill>
          </a:endParaRPr>
        </a:p>
      </dgm:t>
    </dgm:pt>
    <dgm:pt modelId="{E679D044-1B23-48C1-A130-232D66D1908D}" type="parTrans" cxnId="{3509D85C-CCB7-473D-A0AB-DA3D982D3DFF}">
      <dgm:prSet/>
      <dgm:spPr/>
      <dgm:t>
        <a:bodyPr/>
        <a:lstStyle/>
        <a:p>
          <a:endParaRPr lang="ru-RU"/>
        </a:p>
      </dgm:t>
    </dgm:pt>
    <dgm:pt modelId="{E5C0A685-3428-4AA4-902D-F531DD576852}" type="sibTrans" cxnId="{3509D85C-CCB7-473D-A0AB-DA3D982D3DFF}">
      <dgm:prSet/>
      <dgm:spPr/>
      <dgm:t>
        <a:bodyPr/>
        <a:lstStyle/>
        <a:p>
          <a:endParaRPr lang="ru-RU"/>
        </a:p>
      </dgm:t>
    </dgm:pt>
    <dgm:pt modelId="{00F58BAF-4B7C-4C2C-B218-8AF9A4473763}" type="pres">
      <dgm:prSet presAssocID="{8092EE85-A565-4C7F-8DF6-82A618B735AA}" presName="CompostProcess" presStyleCnt="0">
        <dgm:presLayoutVars>
          <dgm:dir/>
          <dgm:resizeHandles val="exact"/>
        </dgm:presLayoutVars>
      </dgm:prSet>
      <dgm:spPr/>
    </dgm:pt>
    <dgm:pt modelId="{57B0D8BA-63C3-4FB7-AD14-CF4E69345E95}" type="pres">
      <dgm:prSet presAssocID="{8092EE85-A565-4C7F-8DF6-82A618B735AA}" presName="arrow" presStyleLbl="bgShp" presStyleIdx="0" presStyleCnt="1" custScaleX="117647"/>
      <dgm:spPr>
        <a:solidFill>
          <a:schemeClr val="bg2">
            <a:lumMod val="75000"/>
          </a:schemeClr>
        </a:solidFill>
      </dgm:spPr>
    </dgm:pt>
    <dgm:pt modelId="{71EDDA1D-9B5A-4654-ABE0-5A5ECD498214}" type="pres">
      <dgm:prSet presAssocID="{8092EE85-A565-4C7F-8DF6-82A618B735AA}" presName="linearProcess" presStyleCnt="0"/>
      <dgm:spPr/>
    </dgm:pt>
    <dgm:pt modelId="{582B3049-7DAD-413F-B8FC-5C00B1E71684}" type="pres">
      <dgm:prSet presAssocID="{F442010E-BED1-4E8E-9D4B-32828EAC16C8}" presName="textNode" presStyleLbl="node1" presStyleIdx="0" presStyleCnt="7" custLinFactNeighborX="88538" custLinFactNeighborY="-373">
        <dgm:presLayoutVars>
          <dgm:bulletEnabled val="1"/>
        </dgm:presLayoutVars>
      </dgm:prSet>
      <dgm:spPr/>
    </dgm:pt>
    <dgm:pt modelId="{A539171D-3994-4BBB-8015-031B65D58B24}" type="pres">
      <dgm:prSet presAssocID="{2D95DC00-A5B6-4095-AE7D-F3DB3F175FCE}" presName="sibTrans" presStyleCnt="0"/>
      <dgm:spPr/>
    </dgm:pt>
    <dgm:pt modelId="{6D539418-C714-4ECB-A71D-E3630FC367B7}" type="pres">
      <dgm:prSet presAssocID="{B6EAF46E-F05E-4D49-BBAC-FF191D442286}" presName="textNode" presStyleLbl="node1" presStyleIdx="1" presStyleCnt="7" custLinFactNeighborX="14870" custLinFactNeighborY="-373">
        <dgm:presLayoutVars>
          <dgm:bulletEnabled val="1"/>
        </dgm:presLayoutVars>
      </dgm:prSet>
      <dgm:spPr/>
    </dgm:pt>
    <dgm:pt modelId="{A5CAA43E-257B-4141-B9A9-70B4347AF88C}" type="pres">
      <dgm:prSet presAssocID="{FF28093F-4060-4BB7-808B-EE848EED22E8}" presName="sibTrans" presStyleCnt="0"/>
      <dgm:spPr/>
    </dgm:pt>
    <dgm:pt modelId="{CE0FA298-68F8-4546-887B-04219DD2C6CC}" type="pres">
      <dgm:prSet presAssocID="{B952D402-5B12-4822-875B-B18FE9E4EDB5}" presName="textNode" presStyleLbl="node1" presStyleIdx="2" presStyleCnt="7" custLinFactNeighborX="-58798" custLinFactNeighborY="-373">
        <dgm:presLayoutVars>
          <dgm:bulletEnabled val="1"/>
        </dgm:presLayoutVars>
      </dgm:prSet>
      <dgm:spPr/>
    </dgm:pt>
    <dgm:pt modelId="{6F916876-8CF6-47E7-8001-2A6D2DA3B709}" type="pres">
      <dgm:prSet presAssocID="{5D8AF3B9-0495-41E8-9ED0-ECF9B9D9E9B8}" presName="sibTrans" presStyleCnt="0"/>
      <dgm:spPr/>
    </dgm:pt>
    <dgm:pt modelId="{9BE923EB-66DB-4D2E-B18F-D21129C3999C}" type="pres">
      <dgm:prSet presAssocID="{19F123D1-B9B5-4B3E-852E-FEB2D0B3142F}" presName="textNode" presStyleLbl="node1" presStyleIdx="3" presStyleCnt="7" custLinFactX="-5411" custLinFactNeighborX="-100000" custLinFactNeighborY="-373">
        <dgm:presLayoutVars>
          <dgm:bulletEnabled val="1"/>
        </dgm:presLayoutVars>
      </dgm:prSet>
      <dgm:spPr/>
    </dgm:pt>
    <dgm:pt modelId="{06A9FF3A-288B-44CE-A3A4-ECAF07384243}" type="pres">
      <dgm:prSet presAssocID="{841CF8D6-8932-4DD6-9E3A-1A9389C3F95A}" presName="sibTrans" presStyleCnt="0"/>
      <dgm:spPr/>
    </dgm:pt>
    <dgm:pt modelId="{D462F775-9490-4EDD-BC98-B2BFD9C7EE8A}" type="pres">
      <dgm:prSet presAssocID="{034CF2C5-CAFC-4E99-BC2B-5702BF9B9E28}" presName="textNode" presStyleLbl="node1" presStyleIdx="4" presStyleCnt="7" custLinFactX="-12718" custLinFactNeighborX="-100000" custLinFactNeighborY="-373">
        <dgm:presLayoutVars>
          <dgm:bulletEnabled val="1"/>
        </dgm:presLayoutVars>
      </dgm:prSet>
      <dgm:spPr/>
    </dgm:pt>
    <dgm:pt modelId="{BC30125F-A3DB-46C5-B79A-D7935CA115DF}" type="pres">
      <dgm:prSet presAssocID="{6F1BEFF2-FD20-4E23-9346-71B056A91BA9}" presName="sibTrans" presStyleCnt="0"/>
      <dgm:spPr/>
    </dgm:pt>
    <dgm:pt modelId="{5582776B-BE2F-46EF-9CEF-857045832BAE}" type="pres">
      <dgm:prSet presAssocID="{1E9E98A9-71BD-47FE-BD24-39024DA8CB85}" presName="textNode" presStyleLbl="node1" presStyleIdx="5" presStyleCnt="7" custLinFactX="-24996" custLinFactNeighborX="-100000" custLinFactNeighborY="-373">
        <dgm:presLayoutVars>
          <dgm:bulletEnabled val="1"/>
        </dgm:presLayoutVars>
      </dgm:prSet>
      <dgm:spPr/>
    </dgm:pt>
    <dgm:pt modelId="{3EA64268-B243-4DDE-84D6-8E7C1ADD1027}" type="pres">
      <dgm:prSet presAssocID="{8F85C3F5-6F47-42C8-B052-E2872B343873}" presName="sibTrans" presStyleCnt="0"/>
      <dgm:spPr/>
    </dgm:pt>
    <dgm:pt modelId="{2EE54E6C-5953-44DB-8FE8-A5460E0736C9}" type="pres">
      <dgm:prSet presAssocID="{19B769E4-143D-40F7-9759-651037E97468}" presName="textNode" presStyleLbl="node1" presStyleIdx="6" presStyleCnt="7" custLinFactX="-34544" custLinFactNeighborX="-100000" custLinFactNeighborY="-373">
        <dgm:presLayoutVars>
          <dgm:bulletEnabled val="1"/>
        </dgm:presLayoutVars>
      </dgm:prSet>
      <dgm:spPr/>
    </dgm:pt>
  </dgm:ptLst>
  <dgm:cxnLst>
    <dgm:cxn modelId="{D5E0F20B-F271-4140-BD77-3275A5E70353}" type="presOf" srcId="{19B769E4-143D-40F7-9759-651037E97468}" destId="{2EE54E6C-5953-44DB-8FE8-A5460E0736C9}" srcOrd="0" destOrd="0" presId="urn:microsoft.com/office/officeart/2005/8/layout/hProcess9"/>
    <dgm:cxn modelId="{D7D7D20E-CA11-4874-9D77-9CB4654E4248}" type="presOf" srcId="{19F123D1-B9B5-4B3E-852E-FEB2D0B3142F}" destId="{9BE923EB-66DB-4D2E-B18F-D21129C3999C}" srcOrd="0" destOrd="0" presId="urn:microsoft.com/office/officeart/2005/8/layout/hProcess9"/>
    <dgm:cxn modelId="{B7471510-B96F-418D-92E6-B4E62CCF8BF4}" type="presOf" srcId="{034CF2C5-CAFC-4E99-BC2B-5702BF9B9E28}" destId="{D462F775-9490-4EDD-BC98-B2BFD9C7EE8A}" srcOrd="0" destOrd="0" presId="urn:microsoft.com/office/officeart/2005/8/layout/hProcess9"/>
    <dgm:cxn modelId="{6272A61F-8FB2-43A5-B502-D6A52D9BDBC8}" type="presOf" srcId="{F442010E-BED1-4E8E-9D4B-32828EAC16C8}" destId="{582B3049-7DAD-413F-B8FC-5C00B1E71684}" srcOrd="0" destOrd="0" presId="urn:microsoft.com/office/officeart/2005/8/layout/hProcess9"/>
    <dgm:cxn modelId="{60BA0F40-B53A-4A1B-A418-BC6AC2C8B789}" type="presOf" srcId="{B6EAF46E-F05E-4D49-BBAC-FF191D442286}" destId="{6D539418-C714-4ECB-A71D-E3630FC367B7}" srcOrd="0" destOrd="0" presId="urn:microsoft.com/office/officeart/2005/8/layout/hProcess9"/>
    <dgm:cxn modelId="{8E167C5C-B3CD-43D1-836A-6C0D143D8AD5}" type="presOf" srcId="{8092EE85-A565-4C7F-8DF6-82A618B735AA}" destId="{00F58BAF-4B7C-4C2C-B218-8AF9A4473763}" srcOrd="0" destOrd="0" presId="urn:microsoft.com/office/officeart/2005/8/layout/hProcess9"/>
    <dgm:cxn modelId="{3509D85C-CCB7-473D-A0AB-DA3D982D3DFF}" srcId="{8092EE85-A565-4C7F-8DF6-82A618B735AA}" destId="{19B769E4-143D-40F7-9759-651037E97468}" srcOrd="6" destOrd="0" parTransId="{E679D044-1B23-48C1-A130-232D66D1908D}" sibTransId="{E5C0A685-3428-4AA4-902D-F531DD576852}"/>
    <dgm:cxn modelId="{03DE9A41-6AE6-445F-BE3C-1416333CCF71}" type="presOf" srcId="{B952D402-5B12-4822-875B-B18FE9E4EDB5}" destId="{CE0FA298-68F8-4546-887B-04219DD2C6CC}" srcOrd="0" destOrd="0" presId="urn:microsoft.com/office/officeart/2005/8/layout/hProcess9"/>
    <dgm:cxn modelId="{C6901F45-903E-43CD-9EF1-E322B00556FC}" srcId="{8092EE85-A565-4C7F-8DF6-82A618B735AA}" destId="{F442010E-BED1-4E8E-9D4B-32828EAC16C8}" srcOrd="0" destOrd="0" parTransId="{C83B1F2B-30EA-47BD-8B5C-07891A15D82A}" sibTransId="{2D95DC00-A5B6-4095-AE7D-F3DB3F175FCE}"/>
    <dgm:cxn modelId="{F4302E6B-488E-4F44-A7EC-5B1D00A07C21}" srcId="{8092EE85-A565-4C7F-8DF6-82A618B735AA}" destId="{034CF2C5-CAFC-4E99-BC2B-5702BF9B9E28}" srcOrd="4" destOrd="0" parTransId="{558F4E12-50D4-4493-8EC4-02BB81891AF3}" sibTransId="{6F1BEFF2-FD20-4E23-9346-71B056A91BA9}"/>
    <dgm:cxn modelId="{0A30D55A-30EA-4035-AD1D-246111FB5CD9}" srcId="{8092EE85-A565-4C7F-8DF6-82A618B735AA}" destId="{B6EAF46E-F05E-4D49-BBAC-FF191D442286}" srcOrd="1" destOrd="0" parTransId="{F119EB7E-A454-4E29-964E-431267F395AC}" sibTransId="{FF28093F-4060-4BB7-808B-EE848EED22E8}"/>
    <dgm:cxn modelId="{E356E584-6027-40AD-9DCC-8EAC48C8A2C1}" type="presOf" srcId="{1E9E98A9-71BD-47FE-BD24-39024DA8CB85}" destId="{5582776B-BE2F-46EF-9CEF-857045832BAE}" srcOrd="0" destOrd="0" presId="urn:microsoft.com/office/officeart/2005/8/layout/hProcess9"/>
    <dgm:cxn modelId="{2332A28E-78F2-4D0D-97A6-8814A8597F97}" srcId="{8092EE85-A565-4C7F-8DF6-82A618B735AA}" destId="{B952D402-5B12-4822-875B-B18FE9E4EDB5}" srcOrd="2" destOrd="0" parTransId="{C53F8CE9-6DA8-4499-B92C-A798F94678A6}" sibTransId="{5D8AF3B9-0495-41E8-9ED0-ECF9B9D9E9B8}"/>
    <dgm:cxn modelId="{E3B162C6-71FC-4797-A37E-638E8E27425F}" srcId="{8092EE85-A565-4C7F-8DF6-82A618B735AA}" destId="{1E9E98A9-71BD-47FE-BD24-39024DA8CB85}" srcOrd="5" destOrd="0" parTransId="{5393B142-11C2-48FA-923E-565A386D998E}" sibTransId="{8F85C3F5-6F47-42C8-B052-E2872B343873}"/>
    <dgm:cxn modelId="{8F14E4C8-11E8-434B-9AE9-E6014DA5294F}" srcId="{8092EE85-A565-4C7F-8DF6-82A618B735AA}" destId="{19F123D1-B9B5-4B3E-852E-FEB2D0B3142F}" srcOrd="3" destOrd="0" parTransId="{63653726-9022-4605-9C71-1ABE68B87F2D}" sibTransId="{841CF8D6-8932-4DD6-9E3A-1A9389C3F95A}"/>
    <dgm:cxn modelId="{567B72BE-91B2-42C2-B10D-6D5F91270B2F}" type="presParOf" srcId="{00F58BAF-4B7C-4C2C-B218-8AF9A4473763}" destId="{57B0D8BA-63C3-4FB7-AD14-CF4E69345E95}" srcOrd="0" destOrd="0" presId="urn:microsoft.com/office/officeart/2005/8/layout/hProcess9"/>
    <dgm:cxn modelId="{FE25A296-7CD5-44C2-8E52-7FBC45047648}" type="presParOf" srcId="{00F58BAF-4B7C-4C2C-B218-8AF9A4473763}" destId="{71EDDA1D-9B5A-4654-ABE0-5A5ECD498214}" srcOrd="1" destOrd="0" presId="urn:microsoft.com/office/officeart/2005/8/layout/hProcess9"/>
    <dgm:cxn modelId="{59EC1203-3C04-4B67-A44D-8E497F4DBC67}" type="presParOf" srcId="{71EDDA1D-9B5A-4654-ABE0-5A5ECD498214}" destId="{582B3049-7DAD-413F-B8FC-5C00B1E71684}" srcOrd="0" destOrd="0" presId="urn:microsoft.com/office/officeart/2005/8/layout/hProcess9"/>
    <dgm:cxn modelId="{33530A8E-F04C-46A5-9CF2-750051CE08D8}" type="presParOf" srcId="{71EDDA1D-9B5A-4654-ABE0-5A5ECD498214}" destId="{A539171D-3994-4BBB-8015-031B65D58B24}" srcOrd="1" destOrd="0" presId="urn:microsoft.com/office/officeart/2005/8/layout/hProcess9"/>
    <dgm:cxn modelId="{25B52E2D-8960-44D9-8FD1-F95E94BE9EB5}" type="presParOf" srcId="{71EDDA1D-9B5A-4654-ABE0-5A5ECD498214}" destId="{6D539418-C714-4ECB-A71D-E3630FC367B7}" srcOrd="2" destOrd="0" presId="urn:microsoft.com/office/officeart/2005/8/layout/hProcess9"/>
    <dgm:cxn modelId="{F9A857D7-7E61-4978-84F6-30B7585785F0}" type="presParOf" srcId="{71EDDA1D-9B5A-4654-ABE0-5A5ECD498214}" destId="{A5CAA43E-257B-4141-B9A9-70B4347AF88C}" srcOrd="3" destOrd="0" presId="urn:microsoft.com/office/officeart/2005/8/layout/hProcess9"/>
    <dgm:cxn modelId="{B143D5DD-7A60-473C-BBCA-F0F8D94D321F}" type="presParOf" srcId="{71EDDA1D-9B5A-4654-ABE0-5A5ECD498214}" destId="{CE0FA298-68F8-4546-887B-04219DD2C6CC}" srcOrd="4" destOrd="0" presId="urn:microsoft.com/office/officeart/2005/8/layout/hProcess9"/>
    <dgm:cxn modelId="{87CFBC9A-0BE7-4E03-A8FC-DA2DB35964EE}" type="presParOf" srcId="{71EDDA1D-9B5A-4654-ABE0-5A5ECD498214}" destId="{6F916876-8CF6-47E7-8001-2A6D2DA3B709}" srcOrd="5" destOrd="0" presId="urn:microsoft.com/office/officeart/2005/8/layout/hProcess9"/>
    <dgm:cxn modelId="{CD1316EE-5382-4FA7-8251-E9AB11FDC921}" type="presParOf" srcId="{71EDDA1D-9B5A-4654-ABE0-5A5ECD498214}" destId="{9BE923EB-66DB-4D2E-B18F-D21129C3999C}" srcOrd="6" destOrd="0" presId="urn:microsoft.com/office/officeart/2005/8/layout/hProcess9"/>
    <dgm:cxn modelId="{2E18471D-69FE-472E-ADFA-C106524748FF}" type="presParOf" srcId="{71EDDA1D-9B5A-4654-ABE0-5A5ECD498214}" destId="{06A9FF3A-288B-44CE-A3A4-ECAF07384243}" srcOrd="7" destOrd="0" presId="urn:microsoft.com/office/officeart/2005/8/layout/hProcess9"/>
    <dgm:cxn modelId="{7BF3F318-4085-4929-95F2-422E25BF4162}" type="presParOf" srcId="{71EDDA1D-9B5A-4654-ABE0-5A5ECD498214}" destId="{D462F775-9490-4EDD-BC98-B2BFD9C7EE8A}" srcOrd="8" destOrd="0" presId="urn:microsoft.com/office/officeart/2005/8/layout/hProcess9"/>
    <dgm:cxn modelId="{4048D26B-72FA-4D33-BF71-1BE92B9298F0}" type="presParOf" srcId="{71EDDA1D-9B5A-4654-ABE0-5A5ECD498214}" destId="{BC30125F-A3DB-46C5-B79A-D7935CA115DF}" srcOrd="9" destOrd="0" presId="urn:microsoft.com/office/officeart/2005/8/layout/hProcess9"/>
    <dgm:cxn modelId="{94ADE4E6-782D-47B0-9892-DFA3A42A70D0}" type="presParOf" srcId="{71EDDA1D-9B5A-4654-ABE0-5A5ECD498214}" destId="{5582776B-BE2F-46EF-9CEF-857045832BAE}" srcOrd="10" destOrd="0" presId="urn:microsoft.com/office/officeart/2005/8/layout/hProcess9"/>
    <dgm:cxn modelId="{F5EA7975-32B6-4001-98D3-F0920FFB989E}" type="presParOf" srcId="{71EDDA1D-9B5A-4654-ABE0-5A5ECD498214}" destId="{3EA64268-B243-4DDE-84D6-8E7C1ADD1027}" srcOrd="11" destOrd="0" presId="urn:microsoft.com/office/officeart/2005/8/layout/hProcess9"/>
    <dgm:cxn modelId="{6B6C8CEA-DFF1-44F8-B307-4456B0969118}" type="presParOf" srcId="{71EDDA1D-9B5A-4654-ABE0-5A5ECD498214}" destId="{2EE54E6C-5953-44DB-8FE8-A5460E0736C9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C88841-EF8D-4A99-8746-96E2C0B826C3}">
      <dsp:nvSpPr>
        <dsp:cNvPr id="0" name=""/>
        <dsp:cNvSpPr/>
      </dsp:nvSpPr>
      <dsp:spPr>
        <a:xfrm>
          <a:off x="0" y="48548"/>
          <a:ext cx="8294712" cy="11126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000" b="1" kern="1200" dirty="0" err="1">
              <a:solidFill>
                <a:srgbClr val="FFFF00"/>
              </a:solidFill>
            </a:rPr>
            <a:t>Заброцький</a:t>
          </a:r>
          <a:r>
            <a:rPr lang="uk-UA" sz="4000" b="1" kern="1200" dirty="0">
              <a:solidFill>
                <a:srgbClr val="FFFF00"/>
              </a:solidFill>
            </a:rPr>
            <a:t> Руслан Петрович</a:t>
          </a:r>
          <a:endParaRPr lang="ru-RU" sz="4000" kern="1200" dirty="0">
            <a:solidFill>
              <a:srgbClr val="FFFF00"/>
            </a:solidFill>
          </a:endParaRPr>
        </a:p>
      </dsp:txBody>
      <dsp:txXfrm>
        <a:off x="54317" y="102865"/>
        <a:ext cx="8186078" cy="1004054"/>
      </dsp:txXfrm>
    </dsp:sp>
    <dsp:sp modelId="{95B1E977-09C7-446C-B002-9FD6000C7256}">
      <dsp:nvSpPr>
        <dsp:cNvPr id="0" name=""/>
        <dsp:cNvSpPr/>
      </dsp:nvSpPr>
      <dsp:spPr>
        <a:xfrm>
          <a:off x="0" y="1217436"/>
          <a:ext cx="8294712" cy="11126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FFFF00"/>
              </a:solidFill>
            </a:rPr>
            <a:t>Вчитель біології, природознавства, основ здоров’я Тернопільської ЗОШ №18</a:t>
          </a:r>
          <a:endParaRPr lang="ru-RU" sz="2800" kern="1200" dirty="0">
            <a:solidFill>
              <a:srgbClr val="FFFF00"/>
            </a:solidFill>
          </a:endParaRPr>
        </a:p>
      </dsp:txBody>
      <dsp:txXfrm>
        <a:off x="54317" y="1271753"/>
        <a:ext cx="8186078" cy="1004054"/>
      </dsp:txXfrm>
    </dsp:sp>
    <dsp:sp modelId="{8FAED902-F419-4D08-BFC0-04FA48ED9205}">
      <dsp:nvSpPr>
        <dsp:cNvPr id="0" name=""/>
        <dsp:cNvSpPr/>
      </dsp:nvSpPr>
      <dsp:spPr>
        <a:xfrm>
          <a:off x="0" y="2430924"/>
          <a:ext cx="8294712" cy="11126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FFFF00"/>
              </a:solidFill>
            </a:rPr>
            <a:t>Освіта – вища, Тернопільський державний педагогічний інститут </a:t>
          </a:r>
          <a:endParaRPr lang="ru-RU" sz="2800" kern="1200" dirty="0">
            <a:solidFill>
              <a:srgbClr val="FFFF00"/>
            </a:solidFill>
          </a:endParaRPr>
        </a:p>
      </dsp:txBody>
      <dsp:txXfrm>
        <a:off x="54317" y="2485241"/>
        <a:ext cx="8186078" cy="1004054"/>
      </dsp:txXfrm>
    </dsp:sp>
    <dsp:sp modelId="{8C0930AF-8CCB-4F74-97FC-E3E0221326B2}">
      <dsp:nvSpPr>
        <dsp:cNvPr id="0" name=""/>
        <dsp:cNvSpPr/>
      </dsp:nvSpPr>
      <dsp:spPr>
        <a:xfrm>
          <a:off x="0" y="3644412"/>
          <a:ext cx="8294712" cy="11126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FFFF00"/>
              </a:solidFill>
            </a:rPr>
            <a:t>Стаж роботи – 18 років</a:t>
          </a:r>
          <a:endParaRPr lang="ru-RU" sz="2800" kern="1200" dirty="0">
            <a:solidFill>
              <a:srgbClr val="FFFF00"/>
            </a:solidFill>
          </a:endParaRPr>
        </a:p>
      </dsp:txBody>
      <dsp:txXfrm>
        <a:off x="54317" y="3698729"/>
        <a:ext cx="8186078" cy="1004054"/>
      </dsp:txXfrm>
    </dsp:sp>
    <dsp:sp modelId="{B01136F9-C906-4CFC-BDD8-3D54E2967C10}">
      <dsp:nvSpPr>
        <dsp:cNvPr id="0" name=""/>
        <dsp:cNvSpPr/>
      </dsp:nvSpPr>
      <dsp:spPr>
        <a:xfrm>
          <a:off x="0" y="4857900"/>
          <a:ext cx="8294712" cy="11126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FFFF00"/>
              </a:solidFill>
            </a:rPr>
            <a:t>Кваліфікаційна категорія- вища, Педагогічне звання  - « учитель-методист» </a:t>
          </a:r>
          <a:endParaRPr lang="ru-RU" sz="2800" kern="1200" dirty="0">
            <a:solidFill>
              <a:srgbClr val="FFFF00"/>
            </a:solidFill>
          </a:endParaRPr>
        </a:p>
      </dsp:txBody>
      <dsp:txXfrm>
        <a:off x="54317" y="4912217"/>
        <a:ext cx="8186078" cy="10040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B402F-850E-4DFA-86FA-DDEDFDD88D21}">
      <dsp:nvSpPr>
        <dsp:cNvPr id="0" name=""/>
        <dsp:cNvSpPr/>
      </dsp:nvSpPr>
      <dsp:spPr>
        <a:xfrm>
          <a:off x="0" y="0"/>
          <a:ext cx="11247040" cy="10951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Формування покоління молоді,</a:t>
          </a:r>
        </a:p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 -що буде захищеним та мобільним на ринку праці</a:t>
          </a:r>
          <a:endParaRPr lang="ru-RU" sz="2400" kern="1200" dirty="0"/>
        </a:p>
      </dsp:txBody>
      <dsp:txXfrm>
        <a:off x="53459" y="53459"/>
        <a:ext cx="11140122" cy="988201"/>
      </dsp:txXfrm>
    </dsp:sp>
    <dsp:sp modelId="{C180BCF3-ACDE-4FCB-8826-EBCD86083AC6}">
      <dsp:nvSpPr>
        <dsp:cNvPr id="0" name=""/>
        <dsp:cNvSpPr/>
      </dsp:nvSpPr>
      <dsp:spPr>
        <a:xfrm>
          <a:off x="0" y="1227174"/>
          <a:ext cx="11247040" cy="10951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-здатним робити особистісний, духовно-світоглядний вибір</a:t>
          </a:r>
          <a:endParaRPr lang="ru-RU" sz="2400" kern="1200" dirty="0"/>
        </a:p>
      </dsp:txBody>
      <dsp:txXfrm>
        <a:off x="53459" y="1280633"/>
        <a:ext cx="11140122" cy="988201"/>
      </dsp:txXfrm>
    </dsp:sp>
    <dsp:sp modelId="{20DC9881-62CB-42B7-A477-079DA11FA09A}">
      <dsp:nvSpPr>
        <dsp:cNvPr id="0" name=""/>
        <dsp:cNvSpPr/>
      </dsp:nvSpPr>
      <dsp:spPr>
        <a:xfrm>
          <a:off x="0" y="2391414"/>
          <a:ext cx="11247040" cy="10951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-матиме необхідні знання, навички і компетентності для інтеграції в суспільство на різних рівнях; </a:t>
          </a:r>
          <a:endParaRPr lang="ru-RU" sz="2400" kern="1200" dirty="0"/>
        </a:p>
      </dsp:txBody>
      <dsp:txXfrm>
        <a:off x="53459" y="2444873"/>
        <a:ext cx="11140122" cy="988201"/>
      </dsp:txXfrm>
    </dsp:sp>
    <dsp:sp modelId="{D019E36C-D14B-4491-8ACA-004374236AAA}">
      <dsp:nvSpPr>
        <dsp:cNvPr id="0" name=""/>
        <dsp:cNvSpPr/>
      </dsp:nvSpPr>
      <dsp:spPr>
        <a:xfrm>
          <a:off x="0" y="3555654"/>
          <a:ext cx="11247040" cy="10951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-здатним до навчання упродовж життя.  </a:t>
          </a:r>
          <a:endParaRPr lang="ru-RU" sz="2400" kern="1200" dirty="0"/>
        </a:p>
      </dsp:txBody>
      <dsp:txXfrm>
        <a:off x="53459" y="3609113"/>
        <a:ext cx="11140122" cy="9882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00651-45F8-45CE-B45B-87102DC6D532}">
      <dsp:nvSpPr>
        <dsp:cNvPr id="0" name=""/>
        <dsp:cNvSpPr/>
      </dsp:nvSpPr>
      <dsp:spPr>
        <a:xfrm>
          <a:off x="0" y="0"/>
          <a:ext cx="8216651" cy="855455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акмеологічний</a:t>
          </a:r>
          <a:endParaRPr lang="ru-RU" sz="36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55" y="25055"/>
        <a:ext cx="7193461" cy="805345"/>
      </dsp:txXfrm>
    </dsp:sp>
    <dsp:sp modelId="{AF0E84D7-C4F7-4197-84F6-459FF8E2E23A}">
      <dsp:nvSpPr>
        <dsp:cNvPr id="0" name=""/>
        <dsp:cNvSpPr/>
      </dsp:nvSpPr>
      <dsp:spPr>
        <a:xfrm>
          <a:off x="613581" y="974268"/>
          <a:ext cx="8216651" cy="855455"/>
        </a:xfrm>
        <a:prstGeom prst="roundRect">
          <a:avLst>
            <a:gd name="adj" fmla="val 10000"/>
          </a:avLst>
        </a:prstGeom>
        <a:solidFill>
          <a:schemeClr val="bg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kern="1200" dirty="0">
            <a:solidFill>
              <a:schemeClr val="accent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технологічний</a:t>
          </a:r>
          <a:r>
            <a:rPr lang="ru-RU" sz="36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lvl="0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>
            <a:solidFill>
              <a:srgbClr val="C00000"/>
            </a:solidFill>
          </a:endParaRPr>
        </a:p>
      </dsp:txBody>
      <dsp:txXfrm>
        <a:off x="638636" y="999323"/>
        <a:ext cx="6996914" cy="805345"/>
      </dsp:txXfrm>
    </dsp:sp>
    <dsp:sp modelId="{9F4F7F27-6D6F-46C7-98D8-B379082F4BE3}">
      <dsp:nvSpPr>
        <dsp:cNvPr id="0" name=""/>
        <dsp:cNvSpPr/>
      </dsp:nvSpPr>
      <dsp:spPr>
        <a:xfrm>
          <a:off x="1227162" y="1948536"/>
          <a:ext cx="8216651" cy="855455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kern="1200" dirty="0">
            <a:solidFill>
              <a:schemeClr val="bg1">
                <a:lumMod val="85000"/>
              </a:schemeClr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компетентнісний</a:t>
          </a:r>
          <a:endParaRPr lang="ru-RU" sz="36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</dsp:txBody>
      <dsp:txXfrm>
        <a:off x="1252217" y="1973591"/>
        <a:ext cx="6996914" cy="805345"/>
      </dsp:txXfrm>
    </dsp:sp>
    <dsp:sp modelId="{4835EAC4-F0EC-4D23-A3FE-4DA2D9F972FC}">
      <dsp:nvSpPr>
        <dsp:cNvPr id="0" name=""/>
        <dsp:cNvSpPr/>
      </dsp:nvSpPr>
      <dsp:spPr>
        <a:xfrm>
          <a:off x="1840743" y="2922804"/>
          <a:ext cx="8216651" cy="855455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kern="1200" dirty="0">
            <a:solidFill>
              <a:schemeClr val="accent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err="1">
              <a:solidFill>
                <a:srgbClr val="FFFF00"/>
              </a:solidFill>
            </a:rPr>
            <a:t>інформаційний</a:t>
          </a:r>
          <a:endParaRPr lang="ru-RU" sz="3600" b="1" kern="1200" dirty="0">
            <a:solidFill>
              <a:srgbClr val="FFFF00"/>
            </a:solidFill>
          </a:endParaRPr>
        </a:p>
        <a:p>
          <a:pPr lvl="0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>
            <a:solidFill>
              <a:srgbClr val="FFFF00"/>
            </a:solidFill>
          </a:endParaRPr>
        </a:p>
      </dsp:txBody>
      <dsp:txXfrm>
        <a:off x="1865798" y="2947859"/>
        <a:ext cx="6996914" cy="805345"/>
      </dsp:txXfrm>
    </dsp:sp>
    <dsp:sp modelId="{ACD4AA82-C21D-41B3-8CD0-CD1FB35E024D}">
      <dsp:nvSpPr>
        <dsp:cNvPr id="0" name=""/>
        <dsp:cNvSpPr/>
      </dsp:nvSpPr>
      <dsp:spPr>
        <a:xfrm>
          <a:off x="2454324" y="3897072"/>
          <a:ext cx="8216651" cy="855455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kern="1200" dirty="0">
            <a:solidFill>
              <a:schemeClr val="bg1">
                <a:lumMod val="85000"/>
              </a:schemeClr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системний</a:t>
          </a:r>
          <a:endParaRPr lang="ru-RU" sz="36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</dsp:txBody>
      <dsp:txXfrm>
        <a:off x="2479379" y="3922127"/>
        <a:ext cx="6996914" cy="805345"/>
      </dsp:txXfrm>
    </dsp:sp>
    <dsp:sp modelId="{B9404CAF-FB15-443D-A71B-0BE7BC31AFA9}">
      <dsp:nvSpPr>
        <dsp:cNvPr id="0" name=""/>
        <dsp:cNvSpPr/>
      </dsp:nvSpPr>
      <dsp:spPr>
        <a:xfrm>
          <a:off x="7660605" y="624957"/>
          <a:ext cx="556045" cy="556045"/>
        </a:xfrm>
        <a:prstGeom prst="downArrow">
          <a:avLst>
            <a:gd name="adj1" fmla="val 55000"/>
            <a:gd name="adj2" fmla="val 45000"/>
          </a:avLst>
        </a:prstGeom>
        <a:solidFill>
          <a:schemeClr val="tx2">
            <a:lumMod val="60000"/>
            <a:lumOff val="40000"/>
            <a:alpha val="9000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7785715" y="624957"/>
        <a:ext cx="305825" cy="418424"/>
      </dsp:txXfrm>
    </dsp:sp>
    <dsp:sp modelId="{2B6AE668-0A36-470B-AE12-F4197D4DE9B6}">
      <dsp:nvSpPr>
        <dsp:cNvPr id="0" name=""/>
        <dsp:cNvSpPr/>
      </dsp:nvSpPr>
      <dsp:spPr>
        <a:xfrm>
          <a:off x="8274186" y="1599225"/>
          <a:ext cx="556045" cy="556045"/>
        </a:xfrm>
        <a:prstGeom prst="downArrow">
          <a:avLst>
            <a:gd name="adj1" fmla="val 55000"/>
            <a:gd name="adj2" fmla="val 45000"/>
          </a:avLst>
        </a:prstGeom>
        <a:solidFill>
          <a:srgbClr val="00B050">
            <a:alpha val="90000"/>
          </a:srgb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8399296" y="1599225"/>
        <a:ext cx="305825" cy="418424"/>
      </dsp:txXfrm>
    </dsp:sp>
    <dsp:sp modelId="{4958193C-E6C2-48AD-B4F9-DFD17716B903}">
      <dsp:nvSpPr>
        <dsp:cNvPr id="0" name=""/>
        <dsp:cNvSpPr/>
      </dsp:nvSpPr>
      <dsp:spPr>
        <a:xfrm>
          <a:off x="8887767" y="2559236"/>
          <a:ext cx="556045" cy="556045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9012877" y="2559236"/>
        <a:ext cx="305825" cy="418424"/>
      </dsp:txXfrm>
    </dsp:sp>
    <dsp:sp modelId="{D6A58932-4DA8-4868-A85F-DEA58F24AC81}">
      <dsp:nvSpPr>
        <dsp:cNvPr id="0" name=""/>
        <dsp:cNvSpPr/>
      </dsp:nvSpPr>
      <dsp:spPr>
        <a:xfrm>
          <a:off x="9501349" y="3543009"/>
          <a:ext cx="556045" cy="55604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9626459" y="3543009"/>
        <a:ext cx="305825" cy="4184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0DD93-0FDD-4F1B-8112-8A2EA8EE8345}">
      <dsp:nvSpPr>
        <dsp:cNvPr id="0" name=""/>
        <dsp:cNvSpPr/>
      </dsp:nvSpPr>
      <dsp:spPr>
        <a:xfrm>
          <a:off x="0" y="0"/>
          <a:ext cx="3260072" cy="987090"/>
        </a:xfrm>
        <a:prstGeom prst="ellipse">
          <a:avLst/>
        </a:prstGeom>
        <a:blipFill rotWithShape="0">
          <a:blip xmlns:r="http://schemas.openxmlformats.org/officeDocument/2006/relationships" r:embed="rId1">
            <a:alphaModFix amt="97000"/>
          </a:blip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Творчість автора</a:t>
          </a:r>
          <a:endParaRPr lang="ru-RU" sz="2000" b="1" kern="1200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7426" y="144556"/>
        <a:ext cx="2305220" cy="697978"/>
      </dsp:txXfrm>
    </dsp:sp>
    <dsp:sp modelId="{AB9F9041-37EE-4F1C-9EC6-1DC84E3B6522}">
      <dsp:nvSpPr>
        <dsp:cNvPr id="0" name=""/>
        <dsp:cNvSpPr/>
      </dsp:nvSpPr>
      <dsp:spPr>
        <a:xfrm>
          <a:off x="1224136" y="1080120"/>
          <a:ext cx="578780" cy="578780"/>
        </a:xfrm>
        <a:prstGeom prst="mathPlus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 dirty="0"/>
        </a:p>
      </dsp:txBody>
      <dsp:txXfrm>
        <a:off x="1300853" y="1301445"/>
        <a:ext cx="425346" cy="136130"/>
      </dsp:txXfrm>
    </dsp:sp>
    <dsp:sp modelId="{945515D9-7D9F-489B-996F-44C39046879B}">
      <dsp:nvSpPr>
        <dsp:cNvPr id="0" name=""/>
        <dsp:cNvSpPr/>
      </dsp:nvSpPr>
      <dsp:spPr>
        <a:xfrm>
          <a:off x="0" y="1728192"/>
          <a:ext cx="3262248" cy="1033273"/>
        </a:xfrm>
        <a:prstGeom prst="ellipse">
          <a:avLst/>
        </a:prstGeom>
        <a:blipFill rotWithShape="0">
          <a:blip xmlns:r="http://schemas.openxmlformats.org/officeDocument/2006/relationships" r:embed="rId1">
            <a:alphaModFix amt="97000"/>
          </a:blip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2"/>
              </a:solidFill>
            </a:rPr>
            <a:t>Творчість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2"/>
              </a:solidFill>
            </a:rPr>
            <a:t> учня</a:t>
          </a:r>
          <a:endParaRPr lang="ru-RU" sz="2000" b="1" kern="1200" dirty="0">
            <a:solidFill>
              <a:schemeClr val="bg2"/>
            </a:solidFill>
          </a:endParaRPr>
        </a:p>
      </dsp:txBody>
      <dsp:txXfrm>
        <a:off x="477745" y="1879511"/>
        <a:ext cx="2306758" cy="730635"/>
      </dsp:txXfrm>
    </dsp:sp>
    <dsp:sp modelId="{0FE98A8A-1326-404A-86DC-47BE9D938116}">
      <dsp:nvSpPr>
        <dsp:cNvPr id="0" name=""/>
        <dsp:cNvSpPr/>
      </dsp:nvSpPr>
      <dsp:spPr>
        <a:xfrm>
          <a:off x="1224136" y="2808312"/>
          <a:ext cx="578780" cy="578780"/>
        </a:xfrm>
        <a:prstGeom prst="mathPlus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1300853" y="3029637"/>
        <a:ext cx="425346" cy="136130"/>
      </dsp:txXfrm>
    </dsp:sp>
    <dsp:sp modelId="{421575D0-351A-4E5B-9FBA-8340AA80B519}">
      <dsp:nvSpPr>
        <dsp:cNvPr id="0" name=""/>
        <dsp:cNvSpPr/>
      </dsp:nvSpPr>
      <dsp:spPr>
        <a:xfrm>
          <a:off x="0" y="3456384"/>
          <a:ext cx="3550381" cy="999015"/>
        </a:xfrm>
        <a:prstGeom prst="ellipse">
          <a:avLst/>
        </a:prstGeom>
        <a:blipFill rotWithShape="0">
          <a:blip xmlns:r="http://schemas.openxmlformats.org/officeDocument/2006/relationships" r:embed="rId1">
            <a:alphaModFix amt="97000"/>
          </a:blip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2"/>
              </a:solidFill>
            </a:rPr>
            <a:t>Творчість учителя</a:t>
          </a:r>
          <a:endParaRPr lang="ru-RU" sz="2000" b="1" kern="1200" dirty="0">
            <a:solidFill>
              <a:schemeClr val="bg2"/>
            </a:solidFill>
          </a:endParaRPr>
        </a:p>
      </dsp:txBody>
      <dsp:txXfrm>
        <a:off x="519941" y="3602686"/>
        <a:ext cx="2510499" cy="706411"/>
      </dsp:txXfrm>
    </dsp:sp>
    <dsp:sp modelId="{A98CA497-50EB-4373-9769-A6B1F5D8B8E2}">
      <dsp:nvSpPr>
        <dsp:cNvPr id="0" name=""/>
        <dsp:cNvSpPr/>
      </dsp:nvSpPr>
      <dsp:spPr>
        <a:xfrm rot="21483792">
          <a:off x="3955919" y="1910081"/>
          <a:ext cx="1725159" cy="371218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3955951" y="1986207"/>
        <a:ext cx="1613794" cy="222730"/>
      </dsp:txXfrm>
    </dsp:sp>
    <dsp:sp modelId="{851FFC3A-D79C-4764-9423-E98C4CFB6635}">
      <dsp:nvSpPr>
        <dsp:cNvPr id="0" name=""/>
        <dsp:cNvSpPr/>
      </dsp:nvSpPr>
      <dsp:spPr>
        <a:xfrm>
          <a:off x="6802286" y="288042"/>
          <a:ext cx="3710883" cy="3413828"/>
        </a:xfrm>
        <a:prstGeom prst="ellipse">
          <a:avLst/>
        </a:prstGeom>
        <a:blipFill rotWithShape="0">
          <a:blip xmlns:r="http://schemas.openxmlformats.org/officeDocument/2006/relationships" r:embed="rId1">
            <a:alphaModFix amt="97000"/>
          </a:blip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2"/>
              </a:solidFill>
            </a:rPr>
            <a:t>Урок – новий твір мистецтва</a:t>
          </a:r>
          <a:endParaRPr lang="ru-RU" sz="2000" b="1" kern="1200" dirty="0">
            <a:solidFill>
              <a:schemeClr val="bg2"/>
            </a:solidFill>
          </a:endParaRPr>
        </a:p>
      </dsp:txBody>
      <dsp:txXfrm>
        <a:off x="7345732" y="787986"/>
        <a:ext cx="2623991" cy="24139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D8BA-63C3-4FB7-AD14-CF4E69345E95}">
      <dsp:nvSpPr>
        <dsp:cNvPr id="0" name=""/>
        <dsp:cNvSpPr/>
      </dsp:nvSpPr>
      <dsp:spPr>
        <a:xfrm>
          <a:off x="2" y="0"/>
          <a:ext cx="11593282" cy="4824536"/>
        </a:xfrm>
        <a:prstGeom prst="rightArrow">
          <a:avLst/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B3049-7DAD-413F-B8FC-5C00B1E71684}">
      <dsp:nvSpPr>
        <dsp:cNvPr id="0" name=""/>
        <dsp:cNvSpPr/>
      </dsp:nvSpPr>
      <dsp:spPr>
        <a:xfrm>
          <a:off x="216023" y="1440162"/>
          <a:ext cx="1448594" cy="1929814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bg1"/>
              </a:solidFill>
            </a:rPr>
            <a:t>Урок – мислення серед природи </a:t>
          </a:r>
          <a:endParaRPr lang="ru-RU" sz="1800" b="1" kern="1200" dirty="0">
            <a:solidFill>
              <a:schemeClr val="bg1"/>
            </a:solidFill>
          </a:endParaRPr>
        </a:p>
      </dsp:txBody>
      <dsp:txXfrm>
        <a:off x="286738" y="1510877"/>
        <a:ext cx="1307164" cy="1788384"/>
      </dsp:txXfrm>
    </dsp:sp>
    <dsp:sp modelId="{6D539418-C714-4ECB-A71D-E3630FC367B7}">
      <dsp:nvSpPr>
        <dsp:cNvPr id="0" name=""/>
        <dsp:cNvSpPr/>
      </dsp:nvSpPr>
      <dsp:spPr>
        <a:xfrm>
          <a:off x="1728192" y="1440162"/>
          <a:ext cx="1448594" cy="1929814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bg1"/>
              </a:solidFill>
            </a:rPr>
            <a:t>Урок – дослідження</a:t>
          </a:r>
          <a:endParaRPr lang="ru-RU" sz="1800" b="1" kern="1200" dirty="0">
            <a:solidFill>
              <a:schemeClr val="bg1"/>
            </a:solidFill>
          </a:endParaRPr>
        </a:p>
      </dsp:txBody>
      <dsp:txXfrm>
        <a:off x="1798907" y="1510877"/>
        <a:ext cx="1307164" cy="1788384"/>
      </dsp:txXfrm>
    </dsp:sp>
    <dsp:sp modelId="{CE0FA298-68F8-4546-887B-04219DD2C6CC}">
      <dsp:nvSpPr>
        <dsp:cNvPr id="0" name=""/>
        <dsp:cNvSpPr/>
      </dsp:nvSpPr>
      <dsp:spPr>
        <a:xfrm>
          <a:off x="3240361" y="1440162"/>
          <a:ext cx="1448594" cy="1929814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bg1"/>
              </a:solidFill>
            </a:rPr>
            <a:t>Урок – порівняння</a:t>
          </a:r>
          <a:endParaRPr lang="ru-RU" sz="1800" b="1" kern="1200" dirty="0">
            <a:solidFill>
              <a:schemeClr val="bg1"/>
            </a:solidFill>
          </a:endParaRPr>
        </a:p>
      </dsp:txBody>
      <dsp:txXfrm>
        <a:off x="3311076" y="1510877"/>
        <a:ext cx="1307164" cy="1788384"/>
      </dsp:txXfrm>
    </dsp:sp>
    <dsp:sp modelId="{9BE923EB-66DB-4D2E-B18F-D21129C3999C}">
      <dsp:nvSpPr>
        <dsp:cNvPr id="0" name=""/>
        <dsp:cNvSpPr/>
      </dsp:nvSpPr>
      <dsp:spPr>
        <a:xfrm>
          <a:off x="4752530" y="1440162"/>
          <a:ext cx="1448594" cy="1929814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bg1"/>
              </a:solidFill>
            </a:rPr>
            <a:t>Урок – гра</a:t>
          </a:r>
          <a:endParaRPr lang="ru-RU" sz="1800" b="1" kern="1200" dirty="0">
            <a:solidFill>
              <a:schemeClr val="bg1"/>
            </a:solidFill>
          </a:endParaRPr>
        </a:p>
      </dsp:txBody>
      <dsp:txXfrm>
        <a:off x="4823245" y="1510877"/>
        <a:ext cx="1307164" cy="1788384"/>
      </dsp:txXfrm>
    </dsp:sp>
    <dsp:sp modelId="{D462F775-9490-4EDD-BC98-B2BFD9C7EE8A}">
      <dsp:nvSpPr>
        <dsp:cNvPr id="0" name=""/>
        <dsp:cNvSpPr/>
      </dsp:nvSpPr>
      <dsp:spPr>
        <a:xfrm>
          <a:off x="6336709" y="1440162"/>
          <a:ext cx="1448594" cy="1929814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bg1"/>
              </a:solidFill>
            </a:rPr>
            <a:t>Урок-подорож</a:t>
          </a:r>
          <a:endParaRPr lang="ru-RU" sz="1800" b="1" kern="1200" dirty="0">
            <a:solidFill>
              <a:schemeClr val="bg1"/>
            </a:solidFill>
          </a:endParaRPr>
        </a:p>
      </dsp:txBody>
      <dsp:txXfrm>
        <a:off x="6407424" y="1510877"/>
        <a:ext cx="1307164" cy="1788384"/>
      </dsp:txXfrm>
    </dsp:sp>
    <dsp:sp modelId="{5582776B-BE2F-46EF-9CEF-857045832BAE}">
      <dsp:nvSpPr>
        <dsp:cNvPr id="0" name=""/>
        <dsp:cNvSpPr/>
      </dsp:nvSpPr>
      <dsp:spPr>
        <a:xfrm>
          <a:off x="7848878" y="1440162"/>
          <a:ext cx="1448594" cy="1929814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bg1"/>
              </a:solidFill>
            </a:rPr>
            <a:t>Урок – прес-конференція </a:t>
          </a:r>
          <a:endParaRPr lang="ru-RU" sz="1800" b="1" kern="1200" dirty="0">
            <a:solidFill>
              <a:schemeClr val="bg1"/>
            </a:solidFill>
          </a:endParaRPr>
        </a:p>
      </dsp:txBody>
      <dsp:txXfrm>
        <a:off x="7919593" y="1510877"/>
        <a:ext cx="1307164" cy="1788384"/>
      </dsp:txXfrm>
    </dsp:sp>
    <dsp:sp modelId="{2EE54E6C-5953-44DB-8FE8-A5460E0736C9}">
      <dsp:nvSpPr>
        <dsp:cNvPr id="0" name=""/>
        <dsp:cNvSpPr/>
      </dsp:nvSpPr>
      <dsp:spPr>
        <a:xfrm>
          <a:off x="9400593" y="1440162"/>
          <a:ext cx="1448594" cy="1929814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bg1"/>
              </a:solidFill>
            </a:rPr>
            <a:t>Урок – семінар</a:t>
          </a:r>
          <a:endParaRPr lang="ru-RU" sz="1800" b="1" kern="1200" dirty="0">
            <a:solidFill>
              <a:schemeClr val="bg1"/>
            </a:solidFill>
          </a:endParaRPr>
        </a:p>
      </dsp:txBody>
      <dsp:txXfrm>
        <a:off x="9471308" y="1510877"/>
        <a:ext cx="1307164" cy="1788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5FE0D-9C8F-4087-88F4-E80836092535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8A4E8-6BC5-442A-A7ED-77294E8F4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913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8A4E8-6BC5-442A-A7ED-77294E8F4FE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671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BB40-41B9-453D-9DDC-E1FC53B3953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289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9950-3D90-4290-93AE-4C2EACCB27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39844"/>
      </p:ext>
    </p:extLst>
  </p:cSld>
  <p:clrMapOvr>
    <a:masterClrMapping/>
  </p:clrMapOvr>
  <p:hf sldNum="0"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9950-3D90-4290-93AE-4C2EACCB27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16297"/>
      </p:ext>
    </p:extLst>
  </p:cSld>
  <p:clrMapOvr>
    <a:masterClrMapping/>
  </p:clrMapOvr>
  <p:hf sldNum="0"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9950-3D90-4290-93AE-4C2EACCB2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0390294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9950-3D90-4290-93AE-4C2EACCB27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79183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9950-3D90-4290-93AE-4C2EACCB2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110491"/>
      </p:ext>
    </p:extLst>
  </p:cSld>
  <p:clrMapOvr>
    <a:masterClrMapping/>
  </p:clrMapOvr>
  <p:hf sldNum="0"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9950-3D90-4290-93AE-4C2EACCB27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80814"/>
      </p:ext>
    </p:extLst>
  </p:cSld>
  <p:clrMapOvr>
    <a:masterClrMapping/>
  </p:clrMapOvr>
  <p:hf sldNum="0"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EE01E-D122-4235-B676-3FE542210D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284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DCD5F-8754-444D-AE98-272B729A76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2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EA86-A01B-43F5-BC15-46237CFAAA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7907A-064A-4B1E-8122-B240B374D3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6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5CEC-F197-4BA9-B469-B3EF4EAF76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3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ECCE6-B214-46E2-BD24-3C447EA06E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5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9F36-FF5C-4EAA-8F52-F739663515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25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0C04-E96B-466C-82E9-15BA4325A9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4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E621D-1F53-48FA-A227-CE82D8A19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33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17416-844D-4CCC-BF17-1A881DD6B9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5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BB09950-3D90-4290-93AE-4C2EACCB27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929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hyperlink" Target="&#1041;i&#1086;&#1083;&#1086;&#1075;i&#1103;_17_&#1074;&#1077;&#1088;&#1077;&#1089;&#1077;&#1085;&#1100;_2015.pdf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ОЛІР 1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4" t="5881" r="19371" b="5042"/>
          <a:stretch>
            <a:fillRect/>
          </a:stretch>
        </p:blipFill>
        <p:spPr bwMode="auto">
          <a:xfrm>
            <a:off x="623392" y="17635"/>
            <a:ext cx="3716188" cy="3445766"/>
          </a:xfrm>
          <a:prstGeom prst="ellipse">
            <a:avLst/>
          </a:prstGeom>
          <a:noFill/>
          <a:ln>
            <a:noFill/>
          </a:ln>
          <a:effectLst>
            <a:outerShdw blurRad="215900" dist="35921" dir="2700000" algn="ctr" rotWithShape="0">
              <a:srgbClr val="CCCCCC">
                <a:alpha val="9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23392" y="3573016"/>
            <a:ext cx="11017224" cy="2952328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96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55440" y="4097101"/>
            <a:ext cx="10585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Розвиток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ключових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компетентностей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36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уроках </a:t>
            </a:r>
            <a:r>
              <a:rPr lang="ru-RU" sz="36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біології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основа формування високоінтелектуальної, національно свідомої, креативної особистості</a:t>
            </a:r>
            <a:endParaRPr lang="ru-RU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43872" y="608618"/>
            <a:ext cx="6192688" cy="25352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231904" y="955688"/>
            <a:ext cx="56166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З досвіду роботи </a:t>
            </a:r>
          </a:p>
          <a:p>
            <a:pPr algn="ctr"/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вчителя біології ЗАБРОЦЬКОГО  </a:t>
            </a:r>
          </a:p>
          <a:p>
            <a:pPr algn="ctr"/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РУСЛАНА ПЕТРОВИЧА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круглений прямокутник 5"/>
          <p:cNvSpPr/>
          <p:nvPr/>
        </p:nvSpPr>
        <p:spPr>
          <a:xfrm>
            <a:off x="191344" y="0"/>
            <a:ext cx="11089232" cy="1196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99392"/>
            <a:ext cx="9139567" cy="1507067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</a:rPr>
              <a:t>Комунікативна компетентність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07368" y="1052736"/>
            <a:ext cx="11521280" cy="5484589"/>
          </a:xfrm>
        </p:spPr>
        <p:txBody>
          <a:bodyPr>
            <a:normAutofit lnSpcReduction="10000"/>
          </a:bodyPr>
          <a:lstStyle/>
          <a:p>
            <a:r>
              <a:rPr lang="uk-UA" sz="2400" b="1" dirty="0">
                <a:solidFill>
                  <a:srgbClr val="FFFF00"/>
                </a:solidFill>
              </a:rPr>
              <a:t>1. Створення ситуацій порозуміння, співчуття, стимулювання вміння слухати.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2. Виховання взаємоповаги учнів один до одного, емоційної врівноваженості, характеристика типів темпераменту та рекомендації щодо адаптації темпераменту до загальних вимог емоційної культури.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3. Використання усного і письмового рецензування відповідей учнів однокласниками.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4. Використання завдань, які передбачають надання розгорнутих </a:t>
            </a:r>
            <a:r>
              <a:rPr lang="uk-UA" sz="2400" b="1" dirty="0" err="1">
                <a:solidFill>
                  <a:srgbClr val="FFFF00"/>
                </a:solidFill>
              </a:rPr>
              <a:t>пись</a:t>
            </a:r>
            <a:r>
              <a:rPr lang="uk-UA" sz="2400" b="1" dirty="0">
                <a:solidFill>
                  <a:srgbClr val="FFFF00"/>
                </a:solidFill>
              </a:rPr>
              <a:t>- </a:t>
            </a:r>
            <a:r>
              <a:rPr lang="uk-UA" sz="2400" b="1" dirty="0" err="1">
                <a:solidFill>
                  <a:srgbClr val="FFFF00"/>
                </a:solidFill>
              </a:rPr>
              <a:t>мових</a:t>
            </a:r>
            <a:r>
              <a:rPr lang="uk-UA" sz="2400" b="1" dirty="0">
                <a:solidFill>
                  <a:srgbClr val="FFFF00"/>
                </a:solidFill>
              </a:rPr>
              <a:t> відповідей для розвитку писемного мовлення учнів.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 5. Проведення цілеспрямованої роботи з біологічними термінами з метою їх запам'ятовування і свідомого використання — мнемонічні вправи, переклад термінів іншомовного походження, побудова асоціативних </a:t>
            </a:r>
            <a:r>
              <a:rPr lang="uk-UA" sz="2400" b="1" dirty="0" err="1">
                <a:solidFill>
                  <a:srgbClr val="FFFF00"/>
                </a:solidFill>
              </a:rPr>
              <a:t>зв'язків</a:t>
            </a:r>
            <a:r>
              <a:rPr lang="uk-UA" sz="2400" b="1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101704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круглений прямокутник 5"/>
          <p:cNvSpPr/>
          <p:nvPr/>
        </p:nvSpPr>
        <p:spPr>
          <a:xfrm>
            <a:off x="119336" y="82887"/>
            <a:ext cx="1123324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440" y="-25005"/>
            <a:ext cx="8534400" cy="1507067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</a:rPr>
              <a:t>Соціальна компетентність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07368" y="1340768"/>
            <a:ext cx="11377264" cy="5328592"/>
          </a:xfrm>
        </p:spPr>
        <p:txBody>
          <a:bodyPr>
            <a:normAutofit lnSpcReduction="10000"/>
          </a:bodyPr>
          <a:lstStyle/>
          <a:p>
            <a:r>
              <a:rPr lang="uk-UA" sz="2400" b="1" dirty="0">
                <a:solidFill>
                  <a:srgbClr val="FFFF00"/>
                </a:solidFill>
              </a:rPr>
              <a:t>1. Сприяння формуванню свідомого ставлення учнів до власного здоров’я.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 2. Сприяння формуванню свідомого ставлення учнів до природи, її багатств та її захисту.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3. 3алучення учнів до природоохоронних заходів ( «Первоцвіт», «День птахів», «День Землі» тощо).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 4. Використання групових форм навчання.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 5. Проведення нестандартних уроків, які передбачають формування власної позиції, конкретні прояви особистісної активності учнів.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6. Надання учням можливості вибору форми тематичного оцінювання, рівня завдань, групи для виконання лабораторних та практичних робіт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3821204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круглений прямокутник 5"/>
          <p:cNvSpPr/>
          <p:nvPr/>
        </p:nvSpPr>
        <p:spPr>
          <a:xfrm>
            <a:off x="407368" y="116632"/>
            <a:ext cx="1094521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99392"/>
            <a:ext cx="10452348" cy="1507067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</a:rPr>
              <a:t>Інформаційна компетентність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9336" y="980728"/>
            <a:ext cx="11881320" cy="5760640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rgbClr val="FFFF00"/>
                </a:solidFill>
              </a:rPr>
              <a:t>1. Розвиток умінь учнів працювати з підручником, з текстом, виділяти головну думку, робити висновки.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2. Стимулювання використання додаткової літератури.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 3. Організація в кабінеті виставки літератури з теми, огляд новинок літератури та періодичної преси.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4. Проведення зустрічей з медиками, науковцями, працівниками сільського господарства з метою надання учням актуальної інформації шляхом безпосереднього спілкування.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 5. Використання комп'ютерних програм («Курс біології», «Репетитор з біології» тощо) як джерел інформації.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6. Залучення учнів до перегляду телевізійних передач відповідно до на- </a:t>
            </a:r>
            <a:r>
              <a:rPr lang="uk-UA" sz="2400" b="1" dirty="0" err="1">
                <a:solidFill>
                  <a:srgbClr val="FFFF00"/>
                </a:solidFill>
              </a:rPr>
              <a:t>вчальних</a:t>
            </a:r>
            <a:r>
              <a:rPr lang="uk-UA" sz="2400" b="1" dirty="0">
                <a:solidFill>
                  <a:srgbClr val="FFFF00"/>
                </a:solidFill>
              </a:rPr>
              <a:t> тем курсу біології («</a:t>
            </a:r>
            <a:r>
              <a:rPr lang="en-US" sz="2400" b="1" dirty="0">
                <a:solidFill>
                  <a:srgbClr val="FFFF00"/>
                </a:solidFill>
              </a:rPr>
              <a:t>Discovery», «Animal Planet», «</a:t>
            </a:r>
            <a:r>
              <a:rPr lang="uk-UA" sz="2400" b="1" dirty="0">
                <a:solidFill>
                  <a:srgbClr val="FFFF00"/>
                </a:solidFill>
              </a:rPr>
              <a:t>Жива природа» тощо).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333452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круглений прямокутник 5"/>
          <p:cNvSpPr/>
          <p:nvPr/>
        </p:nvSpPr>
        <p:spPr>
          <a:xfrm>
            <a:off x="119336" y="188640"/>
            <a:ext cx="11953328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12192000" cy="1507067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</a:rPr>
              <a:t>Компетентність самоосвіти та саморозвитку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51384" y="1340768"/>
            <a:ext cx="11161240" cy="5328592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rgbClr val="FFFF00"/>
                </a:solidFill>
              </a:rPr>
              <a:t>1. Формування та розвиток </a:t>
            </a:r>
            <a:r>
              <a:rPr lang="uk-UA" sz="2400" b="1" dirty="0" err="1">
                <a:solidFill>
                  <a:srgbClr val="FFFF00"/>
                </a:solidFill>
              </a:rPr>
              <a:t>загальнонавчальних</a:t>
            </a:r>
            <a:r>
              <a:rPr lang="uk-UA" sz="2400" b="1" dirty="0">
                <a:solidFill>
                  <a:srgbClr val="FFFF00"/>
                </a:solidFill>
              </a:rPr>
              <a:t> умінь учнів.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2. Підготовка пам'яток «Як виконувати домашнє завдання», «Як опрацьовувати текст підручника», «Як готуватись до тематичного оцінювання» тощо.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 3. Використання випереджальних завдань;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4. Створення індивідуальних програм (планів самоосвіти, програм самореалізації) для обдарованих учнів.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5. Створення атмосфери, сприятливої для самоосвітньої діяльності, мотивація учнів на постійне навчання протягом усього життя 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4095260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AutoShape 3"/>
          <p:cNvSpPr>
            <a:spLocks noChangeArrowheads="1"/>
          </p:cNvSpPr>
          <p:nvPr/>
        </p:nvSpPr>
        <p:spPr bwMode="gray">
          <a:xfrm>
            <a:off x="1974803" y="1741196"/>
            <a:ext cx="8135938" cy="2743200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7524" name="AutoShape 4"/>
          <p:cNvSpPr>
            <a:spLocks noChangeArrowheads="1"/>
          </p:cNvSpPr>
          <p:nvPr/>
        </p:nvSpPr>
        <p:spPr bwMode="gray">
          <a:xfrm>
            <a:off x="2888929" y="174942"/>
            <a:ext cx="6562084" cy="1449536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uk-UA" alt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Креативна особистість</a:t>
            </a:r>
            <a:endParaRPr lang="en-US" alt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07525" name="Text Box 5"/>
          <p:cNvSpPr txBox="1">
            <a:spLocks noChangeArrowheads="1"/>
          </p:cNvSpPr>
          <p:nvPr/>
        </p:nvSpPr>
        <p:spPr bwMode="gray">
          <a:xfrm>
            <a:off x="3570306" y="2512418"/>
            <a:ext cx="496777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b="1" dirty="0">
                <a:solidFill>
                  <a:schemeClr val="bg2"/>
                </a:solidFill>
              </a:rPr>
              <a:t> </a:t>
            </a:r>
            <a:r>
              <a:rPr lang="uk-UA" altLang="ru-RU" b="1" dirty="0">
                <a:solidFill>
                  <a:schemeClr val="bg2">
                    <a:lumMod val="50000"/>
                  </a:schemeClr>
                </a:solidFill>
              </a:rPr>
              <a:t>Уміє:</a:t>
            </a:r>
          </a:p>
          <a:p>
            <a:pPr algn="ctr"/>
            <a:r>
              <a:rPr lang="uk-UA" altLang="ru-RU" b="1" dirty="0">
                <a:solidFill>
                  <a:schemeClr val="bg2">
                    <a:lumMod val="50000"/>
                  </a:schemeClr>
                </a:solidFill>
              </a:rPr>
              <a:t>визначати мету і проектувати діяльність;</a:t>
            </a:r>
          </a:p>
          <a:p>
            <a:pPr algn="ctr"/>
            <a:r>
              <a:rPr lang="uk-UA" altLang="ru-RU" b="1" dirty="0">
                <a:solidFill>
                  <a:schemeClr val="bg2">
                    <a:lumMod val="50000"/>
                  </a:schemeClr>
                </a:solidFill>
              </a:rPr>
              <a:t>будувати взаємини з людьми;</a:t>
            </a:r>
          </a:p>
          <a:p>
            <a:pPr algn="ctr"/>
            <a:r>
              <a:rPr lang="uk-UA" altLang="ru-RU" b="1" dirty="0">
                <a:solidFill>
                  <a:schemeClr val="bg2">
                    <a:lumMod val="50000"/>
                  </a:schemeClr>
                </a:solidFill>
              </a:rPr>
              <a:t>використовувати знання на практиці</a:t>
            </a:r>
            <a:endParaRPr lang="ru-RU" altLang="ru-RU" b="1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en-US" altLang="ru-RU" b="1" dirty="0">
              <a:solidFill>
                <a:schemeClr val="bg2"/>
              </a:solidFill>
            </a:endParaRPr>
          </a:p>
        </p:txBody>
      </p:sp>
      <p:grpSp>
        <p:nvGrpSpPr>
          <p:cNvPr id="107526" name="Group 6"/>
          <p:cNvGrpSpPr>
            <a:grpSpLocks/>
          </p:cNvGrpSpPr>
          <p:nvPr/>
        </p:nvGrpSpPr>
        <p:grpSpPr bwMode="auto">
          <a:xfrm>
            <a:off x="1477960" y="3716036"/>
            <a:ext cx="2476501" cy="2665292"/>
            <a:chOff x="576" y="2476"/>
            <a:chExt cx="995" cy="1304"/>
          </a:xfrm>
        </p:grpSpPr>
        <p:grpSp>
          <p:nvGrpSpPr>
            <p:cNvPr id="107527" name="Group 7"/>
            <p:cNvGrpSpPr>
              <a:grpSpLocks/>
            </p:cNvGrpSpPr>
            <p:nvPr/>
          </p:nvGrpSpPr>
          <p:grpSpPr bwMode="auto">
            <a:xfrm>
              <a:off x="576" y="2476"/>
              <a:ext cx="936" cy="954"/>
              <a:chOff x="624" y="1584"/>
              <a:chExt cx="1248" cy="1296"/>
            </a:xfrm>
          </p:grpSpPr>
          <p:grpSp>
            <p:nvGrpSpPr>
              <p:cNvPr id="107528" name="Group 8"/>
              <p:cNvGrpSpPr>
                <a:grpSpLocks/>
              </p:cNvGrpSpPr>
              <p:nvPr/>
            </p:nvGrpSpPr>
            <p:grpSpPr bwMode="auto"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107529" name="Oval 9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9FF99">
                        <a:gamma/>
                        <a:tint val="61176"/>
                        <a:invGamma/>
                      </a:srgbClr>
                    </a:gs>
                    <a:gs pos="50000">
                      <a:srgbClr val="99FF99"/>
                    </a:gs>
                    <a:gs pos="100000">
                      <a:srgbClr val="99FF99">
                        <a:gamma/>
                        <a:tint val="61176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530" name="Freeform 10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FF99">
                        <a:gamma/>
                        <a:tint val="61176"/>
                        <a:invGamma/>
                      </a:srgbClr>
                    </a:gs>
                    <a:gs pos="50000">
                      <a:srgbClr val="99FF99"/>
                    </a:gs>
                    <a:gs pos="100000">
                      <a:srgbClr val="99FF99">
                        <a:gamma/>
                        <a:tint val="61176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BBF6EE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7531" name="Text Box 11"/>
              <p:cNvSpPr txBox="1">
                <a:spLocks noChangeArrowheads="1"/>
              </p:cNvSpPr>
              <p:nvPr/>
            </p:nvSpPr>
            <p:spPr bwMode="gray">
              <a:xfrm>
                <a:off x="1186" y="2244"/>
                <a:ext cx="109" cy="316"/>
              </a:xfrm>
              <a:prstGeom prst="rect">
                <a:avLst/>
              </a:prstGeom>
              <a:gradFill rotWithShape="1">
                <a:gsLst>
                  <a:gs pos="0">
                    <a:srgbClr val="99FF99">
                      <a:gamma/>
                      <a:tint val="61176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tint val="61176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ru-RU" alt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107532" name="Oval 12"/>
            <p:cNvSpPr>
              <a:spLocks noChangeArrowheads="1"/>
            </p:cNvSpPr>
            <p:nvPr/>
          </p:nvSpPr>
          <p:spPr bwMode="gray">
            <a:xfrm>
              <a:off x="576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rgbClr val="99FF99">
                    <a:gamma/>
                    <a:tint val="61176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tint val="61176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  <p:grpSp>
        <p:nvGrpSpPr>
          <p:cNvPr id="107534" name="Group 14"/>
          <p:cNvGrpSpPr>
            <a:grpSpLocks/>
          </p:cNvGrpSpPr>
          <p:nvPr/>
        </p:nvGrpSpPr>
        <p:grpSpPr bwMode="auto">
          <a:xfrm>
            <a:off x="4012358" y="3681183"/>
            <a:ext cx="2065075" cy="2074546"/>
            <a:chOff x="2016" y="1920"/>
            <a:chExt cx="1680" cy="1680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107535" name="Oval 15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7536" name="Freeform 16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537" name="Text Box 17"/>
          <p:cNvSpPr txBox="1">
            <a:spLocks noChangeArrowheads="1"/>
          </p:cNvSpPr>
          <p:nvPr/>
        </p:nvSpPr>
        <p:spPr bwMode="gray">
          <a:xfrm>
            <a:off x="4210590" y="4106464"/>
            <a:ext cx="16557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uk-UA" altLang="ru-RU" b="1" dirty="0">
                <a:solidFill>
                  <a:srgbClr val="003399"/>
                </a:solidFill>
              </a:rPr>
              <a:t>Має активну громадську</a:t>
            </a:r>
          </a:p>
          <a:p>
            <a:pPr algn="ctr"/>
            <a:r>
              <a:rPr lang="uk-UA" altLang="ru-RU" b="1" dirty="0">
                <a:solidFill>
                  <a:srgbClr val="003399"/>
                </a:solidFill>
              </a:rPr>
              <a:t>і професійну позицію</a:t>
            </a:r>
            <a:endParaRPr lang="en-US" altLang="ru-RU" b="1" dirty="0">
              <a:solidFill>
                <a:srgbClr val="003399"/>
              </a:solidFill>
            </a:endParaRPr>
          </a:p>
        </p:txBody>
      </p:sp>
      <p:sp>
        <p:nvSpPr>
          <p:cNvPr id="107538" name="Oval 18"/>
          <p:cNvSpPr>
            <a:spLocks noChangeArrowheads="1"/>
          </p:cNvSpPr>
          <p:nvPr/>
        </p:nvSpPr>
        <p:spPr bwMode="gray">
          <a:xfrm>
            <a:off x="4405313" y="5781675"/>
            <a:ext cx="1579562" cy="438150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grpSp>
        <p:nvGrpSpPr>
          <p:cNvPr id="107540" name="Group 20"/>
          <p:cNvGrpSpPr>
            <a:grpSpLocks/>
          </p:cNvGrpSpPr>
          <p:nvPr/>
        </p:nvGrpSpPr>
        <p:grpSpPr bwMode="auto">
          <a:xfrm>
            <a:off x="6225564" y="3719077"/>
            <a:ext cx="1908712" cy="2072123"/>
            <a:chOff x="2016" y="1920"/>
            <a:chExt cx="1680" cy="168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07541" name="Oval 21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7542" name="Freeform 22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543" name="Text Box 23"/>
          <p:cNvSpPr txBox="1">
            <a:spLocks noChangeArrowheads="1"/>
          </p:cNvSpPr>
          <p:nvPr/>
        </p:nvSpPr>
        <p:spPr bwMode="gray">
          <a:xfrm>
            <a:off x="6357945" y="4102843"/>
            <a:ext cx="177324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altLang="ru-RU" b="1" dirty="0">
                <a:solidFill>
                  <a:srgbClr val="003399"/>
                </a:solidFill>
              </a:rPr>
              <a:t>Усвідомлює необхідність</a:t>
            </a:r>
          </a:p>
          <a:p>
            <a:pPr algn="ctr"/>
            <a:r>
              <a:rPr lang="uk-UA" altLang="ru-RU" b="1" dirty="0">
                <a:solidFill>
                  <a:srgbClr val="003399"/>
                </a:solidFill>
              </a:rPr>
              <a:t>підготовки до життя і праці</a:t>
            </a:r>
          </a:p>
        </p:txBody>
      </p:sp>
      <p:sp>
        <p:nvSpPr>
          <p:cNvPr id="107544" name="Oval 24"/>
          <p:cNvSpPr>
            <a:spLocks noChangeArrowheads="1"/>
          </p:cNvSpPr>
          <p:nvPr/>
        </p:nvSpPr>
        <p:spPr bwMode="gray">
          <a:xfrm>
            <a:off x="6435726" y="5826125"/>
            <a:ext cx="1579563" cy="438150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grpSp>
        <p:nvGrpSpPr>
          <p:cNvPr id="107545" name="Group 25"/>
          <p:cNvGrpSpPr>
            <a:grpSpLocks/>
          </p:cNvGrpSpPr>
          <p:nvPr/>
        </p:nvGrpSpPr>
        <p:grpSpPr bwMode="auto">
          <a:xfrm>
            <a:off x="8305801" y="4114800"/>
            <a:ext cx="2182813" cy="2114550"/>
            <a:chOff x="4272" y="2448"/>
            <a:chExt cx="995" cy="1332"/>
          </a:xfrm>
        </p:grpSpPr>
        <p:grpSp>
          <p:nvGrpSpPr>
            <p:cNvPr id="107546" name="Group 26"/>
            <p:cNvGrpSpPr>
              <a:grpSpLocks/>
            </p:cNvGrpSpPr>
            <p:nvPr/>
          </p:nvGrpSpPr>
          <p:grpSpPr bwMode="auto">
            <a:xfrm>
              <a:off x="4272" y="2448"/>
              <a:ext cx="960" cy="965"/>
              <a:chOff x="2400" y="1488"/>
              <a:chExt cx="1152" cy="1152"/>
            </a:xfrm>
          </p:grpSpPr>
          <p:grpSp>
            <p:nvGrpSpPr>
              <p:cNvPr id="107547" name="Group 27"/>
              <p:cNvGrpSpPr>
                <a:grpSpLocks/>
              </p:cNvGrpSpPr>
              <p:nvPr/>
            </p:nvGrpSpPr>
            <p:grpSpPr bwMode="auto">
              <a:xfrm>
                <a:off x="2400" y="1488"/>
                <a:ext cx="1152" cy="1152"/>
                <a:chOff x="2016" y="1920"/>
                <a:chExt cx="1680" cy="1680"/>
              </a:xfrm>
            </p:grpSpPr>
            <p:sp>
              <p:nvSpPr>
                <p:cNvPr id="107548" name="Oval 28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solidFill>
                  <a:srgbClr val="FF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549" name="Freeform 29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solidFill>
                  <a:srgbClr val="FFFF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BBF6EE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7550" name="Text Box 30"/>
              <p:cNvSpPr txBox="1">
                <a:spLocks noChangeArrowheads="1"/>
              </p:cNvSpPr>
              <p:nvPr/>
            </p:nvSpPr>
            <p:spPr bwMode="gray">
              <a:xfrm>
                <a:off x="2911" y="2025"/>
                <a:ext cx="101" cy="278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ru-RU" alt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107551" name="Oval 31"/>
            <p:cNvSpPr>
              <a:spLocks noChangeArrowheads="1"/>
            </p:cNvSpPr>
            <p:nvPr/>
          </p:nvSpPr>
          <p:spPr bwMode="gray">
            <a:xfrm>
              <a:off x="4272" y="3504"/>
              <a:ext cx="995" cy="276"/>
            </a:xfrm>
            <a:prstGeom prst="ellipse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</p:grpSp>
      <p:sp>
        <p:nvSpPr>
          <p:cNvPr id="107553" name="Rectangle 33"/>
          <p:cNvSpPr>
            <a:spLocks noChangeArrowheads="1"/>
          </p:cNvSpPr>
          <p:nvPr/>
        </p:nvSpPr>
        <p:spPr bwMode="auto">
          <a:xfrm>
            <a:off x="1596075" y="4305544"/>
            <a:ext cx="186800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altLang="ru-RU" b="1" dirty="0">
                <a:solidFill>
                  <a:srgbClr val="003399"/>
                </a:solidFill>
              </a:rPr>
              <a:t>Працелюбна,</a:t>
            </a:r>
          </a:p>
          <a:p>
            <a:pPr algn="ctr"/>
            <a:r>
              <a:rPr lang="uk-UA" altLang="ru-RU" b="1" dirty="0">
                <a:solidFill>
                  <a:srgbClr val="003399"/>
                </a:solidFill>
              </a:rPr>
              <a:t>духовно багата</a:t>
            </a:r>
            <a:endParaRPr lang="ru-RU" altLang="ru-RU" b="1" dirty="0">
              <a:solidFill>
                <a:srgbClr val="003399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0034" y="3743383"/>
            <a:ext cx="2481287" cy="2664183"/>
          </a:xfrm>
          <a:prstGeom prst="rect">
            <a:avLst/>
          </a:prstGeom>
        </p:spPr>
      </p:pic>
      <p:sp>
        <p:nvSpPr>
          <p:cNvPr id="107554" name="Rectangle 34"/>
          <p:cNvSpPr>
            <a:spLocks noChangeArrowheads="1"/>
          </p:cNvSpPr>
          <p:nvPr/>
        </p:nvSpPr>
        <p:spPr bwMode="auto">
          <a:xfrm>
            <a:off x="8422052" y="4120019"/>
            <a:ext cx="19897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altLang="ru-RU" b="1" dirty="0">
                <a:solidFill>
                  <a:schemeClr val="bg2"/>
                </a:solidFill>
              </a:rPr>
              <a:t>Готова до </a:t>
            </a:r>
          </a:p>
          <a:p>
            <a:pPr algn="ctr"/>
            <a:r>
              <a:rPr lang="uk-UA" altLang="ru-RU" b="1" dirty="0">
                <a:solidFill>
                  <a:schemeClr val="bg2"/>
                </a:solidFill>
              </a:rPr>
              <a:t>саморегуляції, </a:t>
            </a:r>
          </a:p>
          <a:p>
            <a:pPr algn="ctr"/>
            <a:r>
              <a:rPr lang="uk-UA" altLang="ru-RU" b="1" dirty="0">
                <a:solidFill>
                  <a:schemeClr val="bg2"/>
                </a:solidFill>
              </a:rPr>
              <a:t>самовиховання і саморозвитку</a:t>
            </a:r>
            <a:endParaRPr lang="ru-RU" altLang="ru-RU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91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36" y="152401"/>
            <a:ext cx="11463064" cy="612303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rPr>
            </a:br>
            <a:r>
              <a:rPr lang="uk-UA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rPr>
              <a:t>Підходи до вирішення науково-методичної проблеми</a:t>
            </a:r>
            <a:endParaRPr lang="ru-RU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19" name="Объект 18"/>
          <p:cNvGraphicFramePr>
            <a:graphicFrameLocks noGrp="1"/>
          </p:cNvGraphicFramePr>
          <p:nvPr>
            <p:ph idx="1"/>
          </p:nvPr>
        </p:nvGraphicFramePr>
        <p:xfrm>
          <a:off x="911424" y="1628800"/>
          <a:ext cx="1067097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183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5864" y="4875859"/>
            <a:ext cx="2518634" cy="1554615"/>
          </a:xfrm>
          <a:prstGeom prst="rect">
            <a:avLst/>
          </a:prstGeom>
        </p:spPr>
      </p:pic>
      <p:sp>
        <p:nvSpPr>
          <p:cNvPr id="67589" name="AutoShape 5"/>
          <p:cNvSpPr>
            <a:spLocks noChangeArrowheads="1"/>
          </p:cNvSpPr>
          <p:nvPr/>
        </p:nvSpPr>
        <p:spPr bwMode="auto">
          <a:xfrm>
            <a:off x="258343" y="1201055"/>
            <a:ext cx="2563114" cy="15160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>
                  <a:gamma/>
                  <a:shade val="46275"/>
                  <a:invGamma/>
                </a:srgbClr>
              </a:gs>
              <a:gs pos="50000">
                <a:srgbClr val="99FF99"/>
              </a:gs>
              <a:gs pos="100000">
                <a:srgbClr val="99FF99">
                  <a:gamma/>
                  <a:shade val="46275"/>
                  <a:invGamma/>
                </a:srgbClr>
              </a:gs>
            </a:gsLst>
            <a:lin ang="189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608591" y="1708771"/>
            <a:ext cx="1896059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altLang="ru-RU" b="1" i="1" dirty="0">
                <a:solidFill>
                  <a:srgbClr val="800000"/>
                </a:solidFill>
              </a:rPr>
              <a:t>Інтерактивні </a:t>
            </a:r>
          </a:p>
          <a:p>
            <a:pPr algn="ctr"/>
            <a:r>
              <a:rPr lang="uk-UA" altLang="ru-RU" b="1" i="1" dirty="0">
                <a:solidFill>
                  <a:srgbClr val="800000"/>
                </a:solidFill>
              </a:rPr>
              <a:t>методи</a:t>
            </a:r>
          </a:p>
          <a:p>
            <a:r>
              <a:rPr lang="uk-UA" altLang="ru-RU" dirty="0">
                <a:solidFill>
                  <a:srgbClr val="800000"/>
                </a:solidFill>
              </a:rPr>
              <a:t> </a:t>
            </a:r>
            <a:endParaRPr lang="en-US" altLang="ru-RU" dirty="0">
              <a:solidFill>
                <a:srgbClr val="800000"/>
              </a:solidFill>
            </a:endParaRPr>
          </a:p>
          <a:p>
            <a:pPr algn="l"/>
            <a:endParaRPr lang="en-US" altLang="ru-RU" sz="1400" dirty="0">
              <a:solidFill>
                <a:srgbClr val="000000"/>
              </a:solidFill>
            </a:endParaRPr>
          </a:p>
        </p:txBody>
      </p:sp>
      <p:grpSp>
        <p:nvGrpSpPr>
          <p:cNvPr id="67594" name="Group 10"/>
          <p:cNvGrpSpPr>
            <a:grpSpLocks/>
          </p:cNvGrpSpPr>
          <p:nvPr/>
        </p:nvGrpSpPr>
        <p:grpSpPr bwMode="auto">
          <a:xfrm>
            <a:off x="3783374" y="1201055"/>
            <a:ext cx="4176713" cy="3245228"/>
            <a:chOff x="1997" y="1314"/>
            <a:chExt cx="1889" cy="1009"/>
          </a:xfrm>
        </p:grpSpPr>
        <p:grpSp>
          <p:nvGrpSpPr>
            <p:cNvPr id="67595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7596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7597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7598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7599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7600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7601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anchor="ctr"/>
            <a:lstStyle/>
            <a:p>
              <a:pPr algn="ctr"/>
              <a:r>
                <a:rPr lang="uk-UA" altLang="ru-RU" sz="2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Шляхи </a:t>
              </a:r>
            </a:p>
            <a:p>
              <a:pPr algn="ctr"/>
              <a:r>
                <a:rPr lang="uk-UA" altLang="ru-RU" sz="2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реалізації</a:t>
              </a:r>
              <a:endPara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9124217" y="5135689"/>
            <a:ext cx="2520280" cy="102155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800000"/>
                </a:solidFill>
                <a:latin typeface="Arial" charset="0"/>
              </a:rPr>
              <a:t>Створення ситуації вибору та успіху</a:t>
            </a:r>
            <a:endParaRPr lang="ru-RU" b="1" i="1" dirty="0">
              <a:solidFill>
                <a:srgbClr val="800000"/>
              </a:solidFill>
              <a:latin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399" y="4869159"/>
            <a:ext cx="2597121" cy="1554615"/>
          </a:xfrm>
          <a:prstGeom prst="rect">
            <a:avLst/>
          </a:prstGeom>
        </p:spPr>
      </p:pic>
      <p:sp>
        <p:nvSpPr>
          <p:cNvPr id="67603" name="Text Box 19"/>
          <p:cNvSpPr txBox="1">
            <a:spLocks noChangeArrowheads="1"/>
          </p:cNvSpPr>
          <p:nvPr/>
        </p:nvSpPr>
        <p:spPr bwMode="auto">
          <a:xfrm>
            <a:off x="4774161" y="5103921"/>
            <a:ext cx="218474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k-UA" altLang="ru-RU" b="1" i="1" dirty="0">
                <a:solidFill>
                  <a:srgbClr val="800000"/>
                </a:solidFill>
              </a:rPr>
              <a:t>Творча співпраця</a:t>
            </a:r>
          </a:p>
          <a:p>
            <a:pPr algn="ctr"/>
            <a:r>
              <a:rPr lang="uk-UA" altLang="ru-RU" b="1" i="1" dirty="0">
                <a:solidFill>
                  <a:srgbClr val="800000"/>
                </a:solidFill>
              </a:rPr>
              <a:t>вчителя та учнів</a:t>
            </a:r>
            <a:endParaRPr lang="en-US" altLang="ru-RU" b="1" i="1" dirty="0">
              <a:solidFill>
                <a:srgbClr val="8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91" y="4823113"/>
            <a:ext cx="2453866" cy="15546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2048" y="3116238"/>
            <a:ext cx="2412450" cy="15546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7591" y="5184802"/>
            <a:ext cx="2355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 i="1">
                <a:solidFill>
                  <a:srgbClr val="800000"/>
                </a:solidFill>
              </a:defRPr>
            </a:lvl1pPr>
          </a:lstStyle>
          <a:p>
            <a:r>
              <a:rPr lang="uk-UA" dirty="0"/>
              <a:t>мультимедійні презентації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460810" y="3551088"/>
            <a:ext cx="2092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>
                <a:solidFill>
                  <a:srgbClr val="800000"/>
                </a:solidFill>
              </a:rPr>
              <a:t>Актуалізація досвіду учнів</a:t>
            </a:r>
            <a:endParaRPr lang="ru-RU" b="1" i="1" dirty="0">
              <a:solidFill>
                <a:srgbClr val="8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15" y="2976562"/>
            <a:ext cx="2603218" cy="15546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4943" y="3481877"/>
            <a:ext cx="227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i="1" dirty="0">
                <a:solidFill>
                  <a:srgbClr val="800000"/>
                </a:solidFill>
              </a:rPr>
              <a:t>Проектні методи</a:t>
            </a:r>
            <a:endParaRPr lang="ru-RU" b="1" i="1" dirty="0">
              <a:solidFill>
                <a:srgbClr val="8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7244" y="1242867"/>
            <a:ext cx="2414225" cy="155461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460810" y="1463205"/>
            <a:ext cx="1819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solidFill>
                  <a:srgbClr val="800000"/>
                </a:solidFill>
              </a:rPr>
              <a:t>Особистісно орієнтоване навчання</a:t>
            </a:r>
            <a:endParaRPr lang="ru-RU" b="1" i="1" dirty="0">
              <a:solidFill>
                <a:srgbClr val="8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761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750079445"/>
              </p:ext>
            </p:extLst>
          </p:nvPr>
        </p:nvGraphicFramePr>
        <p:xfrm>
          <a:off x="767408" y="1916832"/>
          <a:ext cx="11017224" cy="4502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983432" y="260648"/>
            <a:ext cx="10369152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2" name="Заголовок 1"/>
          <p:cNvSpPr>
            <a:spLocks/>
          </p:cNvSpPr>
          <p:nvPr/>
        </p:nvSpPr>
        <p:spPr bwMode="auto">
          <a:xfrm>
            <a:off x="1631504" y="337220"/>
            <a:ext cx="856895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600" b="1" dirty="0">
                <a:solidFill>
                  <a:srgbClr val="FFFF00"/>
                </a:solidFill>
                <a:latin typeface="Tahoma" panose="020B0604030504040204" pitchFamily="34" charset="0"/>
              </a:rPr>
              <a:t>Модель сучасного уроку біології</a:t>
            </a:r>
          </a:p>
        </p:txBody>
      </p:sp>
    </p:spTree>
    <p:extLst>
      <p:ext uri="{BB962C8B-B14F-4D97-AF65-F5344CB8AC3E}">
        <p14:creationId xmlns:p14="http://schemas.microsoft.com/office/powerpoint/2010/main" val="1924221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51384" y="332656"/>
            <a:ext cx="1065718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FF00"/>
                </a:solidFill>
                <a:latin typeface="Tahoma" panose="020B0604030504040204" pitchFamily="34" charset="0"/>
              </a:rPr>
              <a:t>Нестандартні форми роботи </a:t>
            </a:r>
            <a:endParaRPr lang="ru-RU" sz="3600" b="1" dirty="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253648344"/>
              </p:ext>
            </p:extLst>
          </p:nvPr>
        </p:nvGraphicFramePr>
        <p:xfrm>
          <a:off x="335360" y="1844824"/>
          <a:ext cx="115932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045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199456" y="260648"/>
            <a:ext cx="1036915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Крива успішності з біології 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0605774"/>
              </p:ext>
            </p:extLst>
          </p:nvPr>
        </p:nvGraphicFramePr>
        <p:xfrm>
          <a:off x="623392" y="1412776"/>
          <a:ext cx="11377263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1866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-2767"/>
            <a:ext cx="8534400" cy="1507067"/>
          </a:xfrm>
        </p:spPr>
        <p:txBody>
          <a:bodyPr/>
          <a:lstStyle/>
          <a:p>
            <a:r>
              <a:rPr lang="uk-UA" b="1" dirty="0">
                <a:solidFill>
                  <a:srgbClr val="C00000"/>
                </a:solidFill>
              </a:rPr>
              <a:t>Резюме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17909880"/>
              </p:ext>
            </p:extLst>
          </p:nvPr>
        </p:nvGraphicFramePr>
        <p:xfrm>
          <a:off x="3704686" y="814493"/>
          <a:ext cx="8294712" cy="597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352" y="1916832"/>
            <a:ext cx="319873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6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448336"/>
              </p:ext>
            </p:extLst>
          </p:nvPr>
        </p:nvGraphicFramePr>
        <p:xfrm>
          <a:off x="191344" y="2604238"/>
          <a:ext cx="11593288" cy="3933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327654074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2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Навчальний рік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Прізвище учня, клас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Предмет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Місце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Прізвище  та ін. вчителя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2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2013-2014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Цікорська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Ірина, 11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Біологія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Заброцький Р.П.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41860"/>
                  </a:ext>
                </a:extLst>
              </a:tr>
              <a:tr h="6747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2015-2016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Боймиструк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Вікторія, 10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Екологія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Заброцький Р.П.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130256"/>
                  </a:ext>
                </a:extLst>
              </a:tr>
              <a:tr h="570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2015-2016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Грошко Борис, 11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Екологія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Заброцький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Р.П.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0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2015-2016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Боймиструк Вікторія, 10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Біологія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Заброцький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Р.П.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0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2015-2016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Кравчук Анастасія, 10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Біологія</a:t>
                      </a:r>
                      <a:endParaRPr lang="uk-UA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4990" algn="l"/>
                          <a:tab pos="1341120" algn="l"/>
                          <a:tab pos="1969135" algn="l"/>
                        </a:tabLst>
                      </a:pPr>
                      <a:r>
                        <a:rPr lang="uk-UA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Заброцький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Р.П.</a:t>
                      </a:r>
                      <a:endParaRPr lang="uk-UA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623392" y="81971"/>
            <a:ext cx="11017224" cy="160395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564520" y="295268"/>
            <a:ext cx="11220112" cy="117736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uk-UA" sz="3200" dirty="0">
                <a:solidFill>
                  <a:srgbClr val="FFFF00"/>
                </a:solidFill>
              </a:rPr>
              <a:t>Результати впровадження досвіду-</a:t>
            </a:r>
          </a:p>
          <a:p>
            <a:pPr algn="ctr" fontAlgn="auto">
              <a:spcAft>
                <a:spcPts val="0"/>
              </a:spcAft>
            </a:pPr>
            <a:r>
              <a:rPr lang="uk-UA" sz="3200" dirty="0">
                <a:solidFill>
                  <a:srgbClr val="FFFF00"/>
                </a:solidFill>
              </a:rPr>
              <a:t>досягнення учнів</a:t>
            </a: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6" name="AutoShape 17"/>
          <p:cNvSpPr>
            <a:spLocks noGrp="1" noChangeArrowheads="1"/>
          </p:cNvSpPr>
          <p:nvPr>
            <p:ph idx="1"/>
          </p:nvPr>
        </p:nvSpPr>
        <p:spPr bwMode="gray">
          <a:xfrm>
            <a:off x="3762308" y="1501251"/>
            <a:ext cx="4824536" cy="1102988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sz="2800" b="1" dirty="0">
                <a:solidFill>
                  <a:schemeClr val="tx1"/>
                </a:solidFill>
                <a:latin typeface="Arial" charset="0"/>
              </a:rPr>
              <a:t>Олімпіади</a:t>
            </a:r>
            <a:endParaRPr lang="ru-RU" sz="28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0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9" name="AutoShape 17"/>
          <p:cNvSpPr>
            <a:spLocks noChangeArrowheads="1"/>
          </p:cNvSpPr>
          <p:nvPr/>
        </p:nvSpPr>
        <p:spPr bwMode="gray">
          <a:xfrm>
            <a:off x="3287688" y="1749823"/>
            <a:ext cx="4935919" cy="903684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uk-UA" sz="2800" b="1" dirty="0"/>
              <a:t>ЗНО-2013-14 </a:t>
            </a:r>
            <a:r>
              <a:rPr lang="uk-UA" sz="2800" b="1" dirty="0" err="1"/>
              <a:t>н.р</a:t>
            </a:r>
            <a:r>
              <a:rPr lang="uk-UA" sz="2800" b="1" dirty="0"/>
              <a:t>.</a:t>
            </a:r>
            <a:endParaRPr lang="ru-RU" sz="2800" b="1" dirty="0"/>
          </a:p>
        </p:txBody>
      </p:sp>
      <p:sp>
        <p:nvSpPr>
          <p:cNvPr id="90132" name="Text Box 20"/>
          <p:cNvSpPr txBox="1">
            <a:spLocks noChangeArrowheads="1"/>
          </p:cNvSpPr>
          <p:nvPr/>
        </p:nvSpPr>
        <p:spPr bwMode="gray">
          <a:xfrm>
            <a:off x="3576638" y="2781300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sz="140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23392" y="81971"/>
            <a:ext cx="10700568" cy="154005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Rectangle 5"/>
          <p:cNvSpPr>
            <a:spLocks noGrp="1" noChangeArrowheads="1"/>
          </p:cNvSpPr>
          <p:nvPr>
            <p:ph type="title"/>
          </p:nvPr>
        </p:nvSpPr>
        <p:spPr>
          <a:xfrm>
            <a:off x="911424" y="332685"/>
            <a:ext cx="10972800" cy="1177360"/>
          </a:xfrm>
        </p:spPr>
        <p:txBody>
          <a:bodyPr/>
          <a:lstStyle/>
          <a:p>
            <a:pPr algn="ctr"/>
            <a:r>
              <a:rPr lang="uk-UA" sz="3200" dirty="0">
                <a:solidFill>
                  <a:srgbClr val="FFFF00"/>
                </a:solidFill>
              </a:rPr>
              <a:t>Результати впровадження досвіду-досягнення учнів</a:t>
            </a:r>
            <a:endParaRPr lang="en-US" sz="1800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2781300"/>
            <a:ext cx="10441160" cy="388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5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533" y="-74722"/>
            <a:ext cx="9001000" cy="90872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600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публікації</a:t>
            </a:r>
            <a:endParaRPr lang="ru-RU" sz="2600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59696" y="980728"/>
            <a:ext cx="73083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59" y="1489742"/>
            <a:ext cx="2714444" cy="40025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19" y="1412776"/>
            <a:ext cx="2797777" cy="4002538"/>
          </a:xfrm>
          <a:prstGeom prst="rect">
            <a:avLst/>
          </a:prstGeom>
        </p:spPr>
      </p:pic>
      <p:pic>
        <p:nvPicPr>
          <p:cNvPr id="5" name="Рисунок 4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333" y="1480258"/>
            <a:ext cx="2806513" cy="4002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1480258"/>
            <a:ext cx="2791277" cy="401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95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круглений прямокутник 12"/>
          <p:cNvSpPr/>
          <p:nvPr/>
        </p:nvSpPr>
        <p:spPr>
          <a:xfrm>
            <a:off x="335360" y="116632"/>
            <a:ext cx="1159328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440" y="-36121"/>
            <a:ext cx="8534400" cy="1507067"/>
          </a:xfrm>
        </p:spPr>
        <p:txBody>
          <a:bodyPr/>
          <a:lstStyle/>
          <a:p>
            <a:pPr algn="ctr"/>
            <a:r>
              <a:rPr lang="uk-UA" alt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РОЗДАТКОВИЙ МАТЕРІАЛ</a:t>
            </a:r>
            <a:br>
              <a:rPr lang="ru-RU" altLang="uk-UA" b="1" dirty="0">
                <a:solidFill>
                  <a:srgbClr val="FFFF00"/>
                </a:solidFill>
                <a:latin typeface="Times New Roman" panose="02020603050405020304" pitchFamily="18" charset="0"/>
              </a:rPr>
            </a:br>
            <a:endParaRPr lang="uk-UA" b="1" dirty="0">
              <a:solidFill>
                <a:srgbClr val="FFFF00"/>
              </a:solidFill>
            </a:endParaRP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pic>
        <p:nvPicPr>
          <p:cNvPr id="6" name="Picture 11" descr="IMG_108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471868"/>
            <a:ext cx="3800377" cy="506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IMG_107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1471868"/>
            <a:ext cx="2448272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IMG_107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322" y="1484879"/>
            <a:ext cx="2652029" cy="225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IMG_108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3821367"/>
            <a:ext cx="200025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IMG_108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259" y="3875753"/>
            <a:ext cx="2253005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IMG_107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994" y="3884730"/>
            <a:ext cx="3535564" cy="2651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IMG_108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616" y="1484880"/>
            <a:ext cx="2814381" cy="224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588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87488" y="188640"/>
            <a:ext cx="8784976" cy="14227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Нагороди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pic>
        <p:nvPicPr>
          <p:cNvPr id="1026" name="Picture 2" descr="imag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642" y="1796306"/>
            <a:ext cx="2312699" cy="331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970" y="1789234"/>
            <a:ext cx="2356422" cy="3325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age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" y="1803379"/>
            <a:ext cx="2312698" cy="331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imag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640" y="1782161"/>
            <a:ext cx="2313754" cy="3325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image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1835" y="1805477"/>
            <a:ext cx="2340165" cy="331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071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696" y="1481456"/>
            <a:ext cx="3961775" cy="3717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9612" y="2175953"/>
            <a:ext cx="7118295" cy="24006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навчайте дітей так, як навчали вас – вони народилися в інші часи.</a:t>
            </a:r>
          </a:p>
          <a:p>
            <a:pPr algn="r"/>
            <a:r>
              <a:rPr lang="uk-UA" dirty="0"/>
              <a:t>Конфуцій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5720" y="257320"/>
            <a:ext cx="799288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78315" y="647400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solidFill>
                  <a:srgbClr val="FFFF00"/>
                </a:solidFill>
              </a:rPr>
              <a:t>І наостанок...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05" name="Group 41"/>
          <p:cNvGrpSpPr>
            <a:grpSpLocks/>
          </p:cNvGrpSpPr>
          <p:nvPr/>
        </p:nvGrpSpPr>
        <p:grpSpPr bwMode="auto">
          <a:xfrm>
            <a:off x="352324" y="284753"/>
            <a:ext cx="8965040" cy="1493837"/>
            <a:chOff x="1296" y="1824"/>
            <a:chExt cx="2976" cy="432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88106" name="AutoShape 4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07" name="AutoShape 43"/>
            <p:cNvSpPr>
              <a:spLocks noChangeArrowheads="1"/>
            </p:cNvSpPr>
            <p:nvPr/>
          </p:nvSpPr>
          <p:spPr bwMode="gray">
            <a:xfrm>
              <a:off x="1296" y="1824"/>
              <a:ext cx="687" cy="432"/>
            </a:xfrm>
            <a:prstGeom prst="diamond">
              <a:avLst/>
            </a:prstGeom>
            <a:solidFill>
              <a:srgbClr val="FFC000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08" name="Text Box 44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536575" eaLnBrk="0" hangingPunct="0"/>
              <a:r>
                <a:rPr lang="ru-RU" b="1" i="1" dirty="0">
                  <a:solidFill>
                    <a:srgbClr val="002060"/>
                  </a:solidFill>
                </a:rPr>
                <a:t>«</a:t>
              </a:r>
              <a:r>
                <a:rPr lang="ru-RU" b="1" i="1" dirty="0" err="1">
                  <a:solidFill>
                    <a:srgbClr val="002060"/>
                  </a:solidFill>
                </a:rPr>
                <a:t>Єдине</a:t>
              </a:r>
              <a:r>
                <a:rPr lang="ru-RU" b="1" i="1" dirty="0">
                  <a:solidFill>
                    <a:srgbClr val="002060"/>
                  </a:solidFill>
                </a:rPr>
                <a:t> є  </a:t>
              </a:r>
              <a:r>
                <a:rPr lang="ru-RU" b="1" i="1" dirty="0" err="1">
                  <a:solidFill>
                    <a:srgbClr val="002060"/>
                  </a:solidFill>
                </a:rPr>
                <a:t>щастя</a:t>
              </a:r>
              <a:r>
                <a:rPr lang="ru-RU" b="1" i="1" dirty="0">
                  <a:solidFill>
                    <a:srgbClr val="002060"/>
                  </a:solidFill>
                </a:rPr>
                <a:t> – </a:t>
              </a:r>
              <a:r>
                <a:rPr lang="ru-RU" b="1" i="1" dirty="0" err="1">
                  <a:solidFill>
                    <a:srgbClr val="002060"/>
                  </a:solidFill>
                </a:rPr>
                <a:t>творити</a:t>
              </a:r>
              <a:r>
                <a:rPr lang="ru-RU" b="1" i="1" dirty="0">
                  <a:solidFill>
                    <a:srgbClr val="002060"/>
                  </a:solidFill>
                </a:rPr>
                <a:t>. </a:t>
              </a:r>
            </a:p>
            <a:p>
              <a:pPr algn="ctr" defTabSz="536575" eaLnBrk="0" hangingPunct="0"/>
              <a:r>
                <a:rPr lang="ru-RU" b="1" i="1" dirty="0" err="1">
                  <a:solidFill>
                    <a:srgbClr val="002060"/>
                  </a:solidFill>
                </a:rPr>
                <a:t>Живе</a:t>
              </a:r>
              <a:r>
                <a:rPr lang="ru-RU" b="1" i="1" dirty="0">
                  <a:solidFill>
                    <a:srgbClr val="002060"/>
                  </a:solidFill>
                </a:rPr>
                <a:t> той, </a:t>
              </a:r>
              <a:r>
                <a:rPr lang="ru-RU" b="1" i="1" dirty="0" err="1">
                  <a:solidFill>
                    <a:srgbClr val="002060"/>
                  </a:solidFill>
                </a:rPr>
                <a:t>хто</a:t>
              </a:r>
              <a:r>
                <a:rPr lang="ru-RU" b="1" i="1" dirty="0">
                  <a:solidFill>
                    <a:srgbClr val="002060"/>
                  </a:solidFill>
                </a:rPr>
                <a:t> творить.»</a:t>
              </a:r>
            </a:p>
            <a:p>
              <a:pPr algn="ctr" eaLnBrk="0" hangingPunct="0"/>
              <a:r>
                <a:rPr lang="ru-RU" b="1" i="1" dirty="0">
                  <a:solidFill>
                    <a:srgbClr val="002060"/>
                  </a:solidFill>
                </a:rPr>
                <a:t>                                                               </a:t>
              </a:r>
              <a:r>
                <a:rPr lang="ru-RU" b="1" i="1" dirty="0" err="1">
                  <a:solidFill>
                    <a:srgbClr val="002060"/>
                  </a:solidFill>
                </a:rPr>
                <a:t>Р.Ролан</a:t>
              </a:r>
              <a:endParaRPr lang="en-US" b="1" i="1" dirty="0">
                <a:solidFill>
                  <a:srgbClr val="002060"/>
                </a:solidFill>
              </a:endParaRPr>
            </a:p>
          </p:txBody>
        </p:sp>
        <p:sp>
          <p:nvSpPr>
            <p:cNvPr id="88109" name="Text Box 45"/>
            <p:cNvSpPr txBox="1">
              <a:spLocks noChangeArrowheads="1"/>
            </p:cNvSpPr>
            <p:nvPr/>
          </p:nvSpPr>
          <p:spPr bwMode="gray">
            <a:xfrm>
              <a:off x="1296" y="1886"/>
              <a:ext cx="772" cy="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eaLnBrk="0" hangingPunct="0"/>
              <a:endParaRPr lang="ru-RU" b="1" dirty="0">
                <a:ln/>
                <a:solidFill>
                  <a:schemeClr val="accent3"/>
                </a:solidFill>
              </a:endParaRPr>
            </a:p>
            <a:p>
              <a:pPr algn="ctr" eaLnBrk="0" hangingPunct="0"/>
              <a:r>
                <a:rPr lang="ru-RU" b="1" dirty="0" err="1">
                  <a:ln/>
                  <a:solidFill>
                    <a:schemeClr val="accent3"/>
                  </a:solidFill>
                </a:rPr>
                <a:t>Професійна</a:t>
              </a:r>
              <a:r>
                <a:rPr lang="ru-RU" b="1" dirty="0">
                  <a:ln/>
                  <a:solidFill>
                    <a:schemeClr val="accent3"/>
                  </a:solidFill>
                </a:rPr>
                <a:t> </a:t>
              </a:r>
              <a:r>
                <a:rPr lang="ru-RU" b="1" dirty="0" err="1">
                  <a:ln/>
                  <a:solidFill>
                    <a:schemeClr val="accent3"/>
                  </a:solidFill>
                </a:rPr>
                <a:t>позиція</a:t>
              </a:r>
              <a:r>
                <a:rPr lang="ru-RU" b="1" dirty="0">
                  <a:ln/>
                  <a:solidFill>
                    <a:schemeClr val="accent3"/>
                  </a:solidFill>
                </a:rPr>
                <a:t>:</a:t>
              </a:r>
              <a:endParaRPr lang="en-US" b="1" dirty="0">
                <a:ln/>
                <a:solidFill>
                  <a:schemeClr val="accent3"/>
                </a:solidFill>
              </a:endParaRPr>
            </a:p>
          </p:txBody>
        </p:sp>
      </p:grpSp>
      <p:grpSp>
        <p:nvGrpSpPr>
          <p:cNvPr id="26" name="Group 41"/>
          <p:cNvGrpSpPr>
            <a:grpSpLocks/>
          </p:cNvGrpSpPr>
          <p:nvPr/>
        </p:nvGrpSpPr>
        <p:grpSpPr bwMode="auto">
          <a:xfrm>
            <a:off x="1524552" y="1823544"/>
            <a:ext cx="8964488" cy="1562996"/>
            <a:chOff x="1296" y="1804"/>
            <a:chExt cx="2976" cy="452"/>
          </a:xfrm>
        </p:grpSpPr>
        <p:sp>
          <p:nvSpPr>
            <p:cNvPr id="27" name="AutoShape 4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Text Box 44"/>
            <p:cNvSpPr txBox="1">
              <a:spLocks noChangeArrowheads="1"/>
            </p:cNvSpPr>
            <p:nvPr/>
          </p:nvSpPr>
          <p:spPr bwMode="gray">
            <a:xfrm>
              <a:off x="1680" y="1891"/>
              <a:ext cx="2592" cy="3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 algn="ctr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ru-RU" b="1" i="1" dirty="0" err="1">
                  <a:solidFill>
                    <a:srgbClr val="002060"/>
                  </a:solidFill>
                </a:rPr>
                <a:t>Моє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заповітне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бажання</a:t>
              </a:r>
              <a:r>
                <a:rPr lang="ru-RU" b="1" i="1" dirty="0">
                  <a:solidFill>
                    <a:srgbClr val="002060"/>
                  </a:solidFill>
                </a:rPr>
                <a:t> – </a:t>
              </a:r>
            </a:p>
            <a:p>
              <a:pPr algn="ctr" eaLnBrk="0" hangingPunct="0"/>
              <a:r>
                <a:rPr lang="ru-RU" b="1" i="1" dirty="0" err="1">
                  <a:solidFill>
                    <a:srgbClr val="002060"/>
                  </a:solidFill>
                </a:rPr>
                <a:t>передати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тобі</a:t>
              </a:r>
              <a:r>
                <a:rPr lang="ru-RU" b="1" i="1" dirty="0">
                  <a:solidFill>
                    <a:srgbClr val="002060"/>
                  </a:solidFill>
                </a:rPr>
                <a:t> ту </a:t>
              </a:r>
              <a:r>
                <a:rPr lang="ru-RU" b="1" i="1" dirty="0" err="1">
                  <a:solidFill>
                    <a:srgbClr val="002060"/>
                  </a:solidFill>
                </a:rPr>
                <a:t>життєву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мудрість</a:t>
              </a:r>
              <a:r>
                <a:rPr lang="ru-RU" b="1" i="1" dirty="0">
                  <a:solidFill>
                    <a:srgbClr val="002060"/>
                  </a:solidFill>
                </a:rPr>
                <a:t>, </a:t>
              </a:r>
            </a:p>
            <a:p>
              <a:pPr algn="ctr" eaLnBrk="0" hangingPunct="0"/>
              <a:r>
                <a:rPr lang="ru-RU" b="1" i="1" dirty="0">
                  <a:solidFill>
                    <a:srgbClr val="002060"/>
                  </a:solidFill>
                </a:rPr>
                <a:t>яку </a:t>
              </a:r>
              <a:r>
                <a:rPr lang="ru-RU" b="1" i="1" dirty="0" err="1">
                  <a:solidFill>
                    <a:srgbClr val="002060"/>
                  </a:solidFill>
                </a:rPr>
                <a:t>називають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вмінням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жити</a:t>
              </a:r>
              <a:r>
                <a:rPr lang="ru-RU" b="1" i="1" dirty="0">
                  <a:solidFill>
                    <a:srgbClr val="002060"/>
                  </a:solidFill>
                </a:rPr>
                <a:t>»  </a:t>
              </a:r>
              <a:r>
                <a:rPr lang="ru-RU" b="1" i="1" dirty="0" err="1">
                  <a:solidFill>
                    <a:srgbClr val="002060"/>
                  </a:solidFill>
                </a:rPr>
                <a:t>В.Сухомлинський</a:t>
              </a:r>
              <a:endParaRPr lang="ru-RU" b="1" i="1" dirty="0">
                <a:solidFill>
                  <a:srgbClr val="002060"/>
                </a:solidFill>
              </a:endParaRPr>
            </a:p>
            <a:p>
              <a:pPr algn="ctr" eaLnBrk="0" hangingPunct="0"/>
              <a:endParaRPr lang="en-US" b="1" i="1" dirty="0">
                <a:solidFill>
                  <a:srgbClr val="002060"/>
                </a:solidFill>
              </a:endParaRPr>
            </a:p>
          </p:txBody>
        </p:sp>
        <p:sp>
          <p:nvSpPr>
            <p:cNvPr id="28" name="AutoShape 43"/>
            <p:cNvSpPr>
              <a:spLocks noChangeArrowheads="1"/>
            </p:cNvSpPr>
            <p:nvPr/>
          </p:nvSpPr>
          <p:spPr bwMode="gray">
            <a:xfrm>
              <a:off x="1296" y="1804"/>
              <a:ext cx="687" cy="452"/>
            </a:xfrm>
            <a:prstGeom prst="diamond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Text Box 45"/>
            <p:cNvSpPr txBox="1">
              <a:spLocks noChangeArrowheads="1"/>
            </p:cNvSpPr>
            <p:nvPr/>
          </p:nvSpPr>
          <p:spPr bwMode="gray">
            <a:xfrm>
              <a:off x="1296" y="1886"/>
              <a:ext cx="772" cy="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eaLnBrk="0" hangingPunct="0"/>
              <a:endParaRPr lang="ru-RU" b="1" dirty="0">
                <a:ln/>
                <a:solidFill>
                  <a:schemeClr val="accent3"/>
                </a:solidFill>
              </a:endParaRPr>
            </a:p>
            <a:p>
              <a:pPr algn="ctr" eaLnBrk="0" hangingPunct="0"/>
              <a:r>
                <a:rPr lang="ru-RU" b="1" dirty="0" err="1">
                  <a:ln/>
                  <a:solidFill>
                    <a:srgbClr val="FFFF00"/>
                  </a:solidFill>
                </a:rPr>
                <a:t>Педагогічне</a:t>
              </a:r>
              <a:r>
                <a:rPr lang="ru-RU" b="1" dirty="0">
                  <a:ln/>
                  <a:solidFill>
                    <a:srgbClr val="FFFF00"/>
                  </a:solidFill>
                </a:rPr>
                <a:t> кредо</a:t>
              </a:r>
              <a:r>
                <a:rPr lang="ru-RU" b="1" dirty="0">
                  <a:ln/>
                  <a:solidFill>
                    <a:schemeClr val="accent3"/>
                  </a:solidFill>
                </a:rPr>
                <a:t>:</a:t>
              </a:r>
              <a:endParaRPr lang="en-US" b="1" dirty="0">
                <a:ln/>
                <a:solidFill>
                  <a:schemeClr val="accent3"/>
                </a:solidFill>
              </a:endParaRPr>
            </a:p>
          </p:txBody>
        </p:sp>
      </p:grpSp>
      <p:grpSp>
        <p:nvGrpSpPr>
          <p:cNvPr id="32" name="Group 41"/>
          <p:cNvGrpSpPr>
            <a:grpSpLocks/>
          </p:cNvGrpSpPr>
          <p:nvPr/>
        </p:nvGrpSpPr>
        <p:grpSpPr bwMode="auto">
          <a:xfrm>
            <a:off x="171143" y="3496914"/>
            <a:ext cx="9077126" cy="1654099"/>
            <a:chOff x="1246" y="1824"/>
            <a:chExt cx="3026" cy="477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33" name="AutoShape 4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Text Box 44"/>
            <p:cNvSpPr txBox="1">
              <a:spLocks noChangeArrowheads="1"/>
            </p:cNvSpPr>
            <p:nvPr/>
          </p:nvSpPr>
          <p:spPr bwMode="gray">
            <a:xfrm>
              <a:off x="1680" y="1875"/>
              <a:ext cx="2592" cy="426"/>
            </a:xfrm>
            <a:prstGeom prst="rect">
              <a:avLst/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 eaLnBrk="0" hangingPunct="0"/>
              <a:r>
                <a:rPr lang="ru-RU" b="1" i="1" dirty="0">
                  <a:solidFill>
                    <a:srgbClr val="002060"/>
                  </a:solidFill>
                </a:rPr>
                <a:t>«Не </a:t>
              </a:r>
              <a:r>
                <a:rPr lang="ru-RU" b="1" i="1" dirty="0" err="1">
                  <a:solidFill>
                    <a:srgbClr val="002060"/>
                  </a:solidFill>
                </a:rPr>
                <a:t>витрачай</a:t>
              </a:r>
              <a:r>
                <a:rPr lang="ru-RU" b="1" i="1" dirty="0">
                  <a:solidFill>
                    <a:srgbClr val="002060"/>
                  </a:solidFill>
                </a:rPr>
                <a:t> час на </a:t>
              </a:r>
              <a:r>
                <a:rPr lang="ru-RU" b="1" i="1" dirty="0" err="1">
                  <a:solidFill>
                    <a:srgbClr val="002060"/>
                  </a:solidFill>
                </a:rPr>
                <a:t>міркування</a:t>
              </a:r>
              <a:endParaRPr lang="ru-RU" b="1" i="1" dirty="0">
                <a:solidFill>
                  <a:srgbClr val="002060"/>
                </a:solidFill>
              </a:endParaRPr>
            </a:p>
            <a:p>
              <a:pPr algn="r" eaLnBrk="0" hangingPunct="0"/>
              <a:r>
                <a:rPr lang="ru-RU" b="1" i="1" dirty="0">
                  <a:solidFill>
                    <a:srgbClr val="002060"/>
                  </a:solidFill>
                </a:rPr>
                <a:t>про те, </a:t>
              </a:r>
              <a:r>
                <a:rPr lang="ru-RU" b="1" i="1" dirty="0" err="1">
                  <a:solidFill>
                    <a:srgbClr val="002060"/>
                  </a:solidFill>
                </a:rPr>
                <a:t>що</a:t>
              </a:r>
              <a:r>
                <a:rPr lang="ru-RU" b="1" i="1" dirty="0">
                  <a:solidFill>
                    <a:srgbClr val="002060"/>
                  </a:solidFill>
                </a:rPr>
                <a:t> і </a:t>
              </a:r>
              <a:r>
                <a:rPr lang="ru-RU" b="1" i="1" dirty="0" err="1">
                  <a:solidFill>
                    <a:srgbClr val="002060"/>
                  </a:solidFill>
                </a:rPr>
                <a:t>заради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чого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робиться</a:t>
              </a:r>
              <a:r>
                <a:rPr lang="ru-RU" b="1" i="1" dirty="0">
                  <a:solidFill>
                    <a:srgbClr val="002060"/>
                  </a:solidFill>
                </a:rPr>
                <a:t>, тому </a:t>
              </a:r>
              <a:r>
                <a:rPr lang="ru-RU" b="1" i="1" dirty="0" err="1">
                  <a:solidFill>
                    <a:srgbClr val="002060"/>
                  </a:solidFill>
                </a:rPr>
                <a:t>що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життя</a:t>
              </a:r>
              <a:r>
                <a:rPr lang="ru-RU" b="1" i="1" dirty="0">
                  <a:solidFill>
                    <a:srgbClr val="002060"/>
                  </a:solidFill>
                </a:rPr>
                <a:t> —</a:t>
              </a:r>
            </a:p>
            <a:p>
              <a:pPr algn="r" eaLnBrk="0" hangingPunct="0"/>
              <a:r>
                <a:rPr lang="ru-RU" b="1" i="1" dirty="0" err="1">
                  <a:solidFill>
                    <a:srgbClr val="002060"/>
                  </a:solidFill>
                </a:rPr>
                <a:t>це</a:t>
              </a:r>
              <a:r>
                <a:rPr lang="ru-RU" b="1" i="1" dirty="0">
                  <a:solidFill>
                    <a:srgbClr val="002060"/>
                  </a:solidFill>
                </a:rPr>
                <a:t> спектакль (драма), план </a:t>
              </a:r>
              <a:r>
                <a:rPr lang="ru-RU" b="1" i="1" dirty="0" err="1">
                  <a:solidFill>
                    <a:srgbClr val="002060"/>
                  </a:solidFill>
                </a:rPr>
                <a:t>якого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складений</a:t>
              </a:r>
              <a:r>
                <a:rPr lang="ru-RU" b="1" i="1" dirty="0">
                  <a:solidFill>
                    <a:srgbClr val="002060"/>
                  </a:solidFill>
                </a:rPr>
                <a:t> Богом і не</a:t>
              </a:r>
            </a:p>
            <a:p>
              <a:pPr algn="r" eaLnBrk="0" hangingPunct="0"/>
              <a:r>
                <a:rPr lang="ru-RU" b="1" i="1" dirty="0" err="1">
                  <a:solidFill>
                    <a:srgbClr val="002060"/>
                  </a:solidFill>
                </a:rPr>
                <a:t>доступний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людському</a:t>
              </a:r>
              <a:r>
                <a:rPr lang="ru-RU" b="1" i="1" dirty="0">
                  <a:solidFill>
                    <a:srgbClr val="002060"/>
                  </a:solidFill>
                </a:rPr>
                <a:t> </a:t>
              </a:r>
              <a:r>
                <a:rPr lang="ru-RU" b="1" i="1" dirty="0" err="1">
                  <a:solidFill>
                    <a:srgbClr val="002060"/>
                  </a:solidFill>
                </a:rPr>
                <a:t>розумові</a:t>
              </a:r>
              <a:r>
                <a:rPr lang="ru-RU" b="1" i="1" dirty="0">
                  <a:solidFill>
                    <a:srgbClr val="002060"/>
                  </a:solidFill>
                </a:rPr>
                <a:t>»</a:t>
              </a:r>
            </a:p>
            <a:p>
              <a:pPr algn="r" eaLnBrk="0" hangingPunct="0"/>
              <a:r>
                <a:rPr lang="ru-RU" b="1" i="1" dirty="0">
                  <a:solidFill>
                    <a:srgbClr val="002060"/>
                  </a:solidFill>
                </a:rPr>
                <a:t>                                                                    М. </a:t>
              </a:r>
              <a:r>
                <a:rPr lang="ru-RU" b="1" i="1" dirty="0" err="1">
                  <a:solidFill>
                    <a:srgbClr val="002060"/>
                  </a:solidFill>
                </a:rPr>
                <a:t>Аврелій</a:t>
              </a:r>
              <a:r>
                <a:rPr lang="ru-RU" b="1" i="1" dirty="0">
                  <a:solidFill>
                    <a:srgbClr val="002060"/>
                  </a:solidFill>
                </a:rPr>
                <a:t>.</a:t>
              </a:r>
              <a:endParaRPr lang="en-US" b="1" i="1" dirty="0">
                <a:solidFill>
                  <a:srgbClr val="002060"/>
                </a:solidFill>
              </a:endParaRPr>
            </a:p>
          </p:txBody>
        </p:sp>
        <p:sp>
          <p:nvSpPr>
            <p:cNvPr id="35" name="AutoShape 43"/>
            <p:cNvSpPr>
              <a:spLocks noChangeArrowheads="1"/>
            </p:cNvSpPr>
            <p:nvPr/>
          </p:nvSpPr>
          <p:spPr bwMode="gray">
            <a:xfrm>
              <a:off x="1296" y="1824"/>
              <a:ext cx="687" cy="432"/>
            </a:xfrm>
            <a:prstGeom prst="diamond">
              <a:avLst/>
            </a:prstGeom>
            <a:solidFill>
              <a:srgbClr val="00B050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Text Box 45"/>
            <p:cNvSpPr txBox="1">
              <a:spLocks noChangeArrowheads="1"/>
            </p:cNvSpPr>
            <p:nvPr/>
          </p:nvSpPr>
          <p:spPr bwMode="gray">
            <a:xfrm>
              <a:off x="1246" y="1860"/>
              <a:ext cx="822" cy="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eaLnBrk="0" hangingPunct="0"/>
              <a:endParaRPr lang="ru-RU" b="1" dirty="0">
                <a:ln/>
                <a:solidFill>
                  <a:schemeClr val="accent3"/>
                </a:solidFill>
              </a:endParaRPr>
            </a:p>
            <a:p>
              <a:pPr algn="ctr" eaLnBrk="0" hangingPunct="0"/>
              <a:r>
                <a:rPr lang="ru-RU" b="1" dirty="0" err="1">
                  <a:ln/>
                  <a:solidFill>
                    <a:schemeClr val="accent3"/>
                  </a:solidFill>
                </a:rPr>
                <a:t>Життєві</a:t>
              </a:r>
              <a:r>
                <a:rPr lang="ru-RU" b="1" dirty="0">
                  <a:ln/>
                  <a:solidFill>
                    <a:schemeClr val="accent3"/>
                  </a:solidFill>
                </a:rPr>
                <a:t> </a:t>
              </a:r>
              <a:r>
                <a:rPr lang="ru-RU" b="1" dirty="0" err="1">
                  <a:ln/>
                  <a:solidFill>
                    <a:schemeClr val="accent3"/>
                  </a:solidFill>
                </a:rPr>
                <a:t>пріоритети</a:t>
              </a:r>
              <a:r>
                <a:rPr lang="ru-RU" b="1" dirty="0">
                  <a:ln/>
                  <a:solidFill>
                    <a:schemeClr val="accent3"/>
                  </a:solidFill>
                </a:rPr>
                <a:t>:</a:t>
              </a:r>
              <a:endParaRPr lang="en-US" b="1" dirty="0">
                <a:ln/>
                <a:solidFill>
                  <a:schemeClr val="accent3"/>
                </a:solidFill>
              </a:endParaRPr>
            </a:p>
          </p:txBody>
        </p:sp>
      </p:grpSp>
      <p:grpSp>
        <p:nvGrpSpPr>
          <p:cNvPr id="37" name="Group 41"/>
          <p:cNvGrpSpPr>
            <a:grpSpLocks/>
          </p:cNvGrpSpPr>
          <p:nvPr/>
        </p:nvGrpSpPr>
        <p:grpSpPr bwMode="auto">
          <a:xfrm>
            <a:off x="1549292" y="5202462"/>
            <a:ext cx="8965040" cy="1493837"/>
            <a:chOff x="1296" y="1824"/>
            <a:chExt cx="2976" cy="432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38" name="AutoShape 4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AutoShape 43"/>
            <p:cNvSpPr>
              <a:spLocks noChangeArrowheads="1"/>
            </p:cNvSpPr>
            <p:nvPr/>
          </p:nvSpPr>
          <p:spPr bwMode="gray">
            <a:xfrm>
              <a:off x="1296" y="1824"/>
              <a:ext cx="687" cy="432"/>
            </a:xfrm>
            <a:prstGeom prst="diamond">
              <a:avLst/>
            </a:prstGeom>
            <a:solidFill>
              <a:srgbClr val="7030A0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Text Box 44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536575" eaLnBrk="0" hangingPunct="0"/>
              <a:r>
                <a:rPr lang="ru-RU" b="1" i="1" dirty="0">
                  <a:solidFill>
                    <a:srgbClr val="002060"/>
                  </a:solidFill>
                </a:rPr>
                <a:t> «Початок науки – </a:t>
              </a:r>
              <a:r>
                <a:rPr lang="ru-RU" b="1" i="1" dirty="0" err="1">
                  <a:solidFill>
                    <a:srgbClr val="002060"/>
                  </a:solidFill>
                </a:rPr>
                <a:t>розум</a:t>
              </a:r>
              <a:r>
                <a:rPr lang="ru-RU" b="1" i="1" dirty="0">
                  <a:solidFill>
                    <a:srgbClr val="002060"/>
                  </a:solidFill>
                </a:rPr>
                <a:t>, початок</a:t>
              </a:r>
            </a:p>
            <a:p>
              <a:pPr algn="ctr" defTabSz="536575" eaLnBrk="0" hangingPunct="0"/>
              <a:r>
                <a:rPr lang="ru-RU" b="1" i="1" dirty="0" err="1">
                  <a:solidFill>
                    <a:srgbClr val="002060"/>
                  </a:solidFill>
                </a:rPr>
                <a:t>розуму</a:t>
              </a:r>
              <a:r>
                <a:rPr lang="ru-RU" b="1" i="1" dirty="0">
                  <a:solidFill>
                    <a:srgbClr val="002060"/>
                  </a:solidFill>
                </a:rPr>
                <a:t>– </a:t>
              </a:r>
              <a:r>
                <a:rPr lang="ru-RU" b="1" i="1" dirty="0" err="1">
                  <a:solidFill>
                    <a:srgbClr val="002060"/>
                  </a:solidFill>
                </a:rPr>
                <a:t>терпіння</a:t>
              </a:r>
              <a:r>
                <a:rPr lang="ru-RU" b="1" i="1" dirty="0">
                  <a:solidFill>
                    <a:srgbClr val="002060"/>
                  </a:solidFill>
                </a:rPr>
                <a:t>.»</a:t>
              </a:r>
            </a:p>
            <a:p>
              <a:pPr algn="ctr" defTabSz="536575" eaLnBrk="0" hangingPunct="0"/>
              <a:r>
                <a:rPr lang="ru-RU" b="1" i="1" dirty="0">
                  <a:solidFill>
                    <a:srgbClr val="002060"/>
                  </a:solidFill>
                </a:rPr>
                <a:t>                                                             </a:t>
              </a:r>
              <a:r>
                <a:rPr lang="ru-RU" b="1" i="1" dirty="0" err="1">
                  <a:solidFill>
                    <a:srgbClr val="002060"/>
                  </a:solidFill>
                </a:rPr>
                <a:t>Е.Колієв</a:t>
              </a:r>
              <a:endParaRPr lang="en-US" b="1" i="1" dirty="0">
                <a:solidFill>
                  <a:srgbClr val="002060"/>
                </a:solidFill>
              </a:endParaRPr>
            </a:p>
          </p:txBody>
        </p:sp>
        <p:sp>
          <p:nvSpPr>
            <p:cNvPr id="41" name="Text Box 45"/>
            <p:cNvSpPr txBox="1">
              <a:spLocks noChangeArrowheads="1"/>
            </p:cNvSpPr>
            <p:nvPr/>
          </p:nvSpPr>
          <p:spPr bwMode="gray">
            <a:xfrm>
              <a:off x="1296" y="1886"/>
              <a:ext cx="772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eaLnBrk="0" hangingPunct="0"/>
              <a:endParaRPr lang="ru-RU" b="1" dirty="0">
                <a:ln/>
                <a:solidFill>
                  <a:schemeClr val="accent3"/>
                </a:solidFill>
              </a:endParaRPr>
            </a:p>
            <a:p>
              <a:pPr algn="ctr" eaLnBrk="0" hangingPunct="0"/>
              <a:r>
                <a:rPr lang="ru-RU" b="1" dirty="0">
                  <a:ln/>
                  <a:solidFill>
                    <a:schemeClr val="accent3"/>
                  </a:solidFill>
                </a:rPr>
                <a:t> </a:t>
              </a:r>
              <a:r>
                <a:rPr lang="ru-RU" b="1" dirty="0" err="1">
                  <a:ln/>
                  <a:solidFill>
                    <a:srgbClr val="FFFF00"/>
                  </a:solidFill>
                </a:rPr>
                <a:t>Мій</a:t>
              </a:r>
              <a:r>
                <a:rPr lang="ru-RU" b="1" dirty="0">
                  <a:ln/>
                  <a:solidFill>
                    <a:srgbClr val="FFFF00"/>
                  </a:solidFill>
                </a:rPr>
                <a:t> </a:t>
              </a:r>
              <a:r>
                <a:rPr lang="ru-RU" b="1" dirty="0" err="1">
                  <a:ln/>
                  <a:solidFill>
                    <a:srgbClr val="FFFF00"/>
                  </a:solidFill>
                </a:rPr>
                <a:t>девіз</a:t>
              </a:r>
              <a:r>
                <a:rPr lang="ru-RU" b="1" dirty="0">
                  <a:ln/>
                  <a:solidFill>
                    <a:schemeClr val="accent3"/>
                  </a:solidFill>
                </a:rPr>
                <a:t> :</a:t>
              </a:r>
              <a:endParaRPr lang="en-US" b="1" dirty="0">
                <a:ln/>
                <a:solidFill>
                  <a:schemeClr val="accent3"/>
                </a:solidFill>
              </a:endParaRP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98602063"/>
              </p:ext>
            </p:extLst>
          </p:nvPr>
        </p:nvGraphicFramePr>
        <p:xfrm>
          <a:off x="263352" y="1772815"/>
          <a:ext cx="11247040" cy="4713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263352" y="332656"/>
            <a:ext cx="11269252" cy="115212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43472" y="548680"/>
            <a:ext cx="10189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Державний стандарт базової і повної </a:t>
            </a:r>
          </a:p>
          <a:p>
            <a:r>
              <a:rPr lang="uk-UA" alt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середньої освіти передбачає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01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67194" y="188640"/>
            <a:ext cx="9516244" cy="1379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Ідея досвіду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6040" y="1988840"/>
            <a:ext cx="10998552" cy="4248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550863">
              <a:buFont typeface="Wingdings" panose="05000000000000000000" pitchFamily="2" charset="2"/>
              <a:buChar char="ü"/>
            </a:pPr>
            <a:r>
              <a:rPr lang="uk-UA" sz="2400" b="1" dirty="0"/>
              <a:t>Створення оптимальних умов для формування і всебічного розвитку високоосвіченої творчої особистості, виховання громадянина – патріота</a:t>
            </a:r>
            <a:endParaRPr lang="en-US" sz="2400" b="1" dirty="0"/>
          </a:p>
          <a:p>
            <a:pPr marL="342900" indent="550863">
              <a:buFont typeface="Wingdings" panose="05000000000000000000" pitchFamily="2" charset="2"/>
              <a:buChar char="ü"/>
            </a:pPr>
            <a:endParaRPr lang="uk-UA" sz="2400" b="1" dirty="0"/>
          </a:p>
          <a:p>
            <a:pPr marL="342900" indent="550863">
              <a:buFont typeface="Wingdings" panose="05000000000000000000" pitchFamily="2" charset="2"/>
              <a:buChar char="ü"/>
            </a:pPr>
            <a:r>
              <a:rPr lang="uk-UA" sz="2400" b="1" dirty="0"/>
              <a:t>Формування в учнів потреби різнобічного розвитку власних здібностей і нахилів, оволодіння сучасними методами оперування знаннями, уміннями</a:t>
            </a:r>
          </a:p>
        </p:txBody>
      </p:sp>
    </p:spTree>
    <p:extLst>
      <p:ext uri="{BB962C8B-B14F-4D97-AF65-F5344CB8AC3E}">
        <p14:creationId xmlns:p14="http://schemas.microsoft.com/office/powerpoint/2010/main" val="3625535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82563"/>
            <a:ext cx="8534400" cy="1506538"/>
          </a:xfrm>
        </p:spPr>
        <p:txBody>
          <a:bodyPr/>
          <a:lstStyle/>
          <a:p>
            <a:pPr algn="r"/>
            <a:r>
              <a:rPr lang="uk-UA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rPr>
              <a:t>Актуальність досвіду</a:t>
            </a:r>
            <a:endParaRPr lang="en-US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+mn-ea"/>
              <a:cs typeface="+mn-cs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09050" y="974131"/>
            <a:ext cx="1853203" cy="157455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Вимога часу</a:t>
            </a:r>
            <a:endParaRPr lang="ru-RU" b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2762170" y="1200190"/>
            <a:ext cx="8302381" cy="1415949"/>
            <a:chOff x="0" y="1673664"/>
            <a:chExt cx="1709532" cy="2669142"/>
          </a:xfrm>
        </p:grpSpPr>
        <p:sp>
          <p:nvSpPr>
            <p:cNvPr id="10" name="Прямоугольник с двумя скругленными соседними углами 9"/>
            <p:cNvSpPr/>
            <p:nvPr/>
          </p:nvSpPr>
          <p:spPr>
            <a:xfrm rot="10800000">
              <a:off x="0" y="1673664"/>
              <a:ext cx="1709532" cy="2669142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>
            <a:xfrm rot="21600000">
              <a:off x="52574" y="1673664"/>
              <a:ext cx="1604384" cy="2616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1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8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Входження української школи в європейський освітній простір</a:t>
              </a:r>
              <a:endParaRPr lang="ru-RU" sz="2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171270" y="2806859"/>
            <a:ext cx="1890983" cy="1558245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Вимога сучасної школи</a:t>
            </a:r>
            <a:endParaRPr lang="ru-RU" b="1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2711624" y="2843214"/>
            <a:ext cx="8352928" cy="1422916"/>
            <a:chOff x="2117384" y="2183844"/>
            <a:chExt cx="1709532" cy="2669142"/>
          </a:xfrm>
        </p:grpSpPr>
        <p:sp>
          <p:nvSpPr>
            <p:cNvPr id="14" name="Прямоугольник с двумя скругленными соседними углами 13"/>
            <p:cNvSpPr/>
            <p:nvPr/>
          </p:nvSpPr>
          <p:spPr>
            <a:xfrm rot="10800000">
              <a:off x="2117384" y="2183844"/>
              <a:ext cx="1709532" cy="2669142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рямоугольник 14"/>
            <p:cNvSpPr/>
            <p:nvPr/>
          </p:nvSpPr>
          <p:spPr>
            <a:xfrm rot="21600000">
              <a:off x="2169958" y="2183844"/>
              <a:ext cx="1604384" cy="2616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t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1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8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Від </a:t>
              </a:r>
              <a:r>
                <a:rPr lang="uk-UA" sz="28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знаннєвої</a:t>
              </a:r>
              <a:r>
                <a:rPr lang="uk-UA" sz="28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освіти – до </a:t>
              </a:r>
              <a:r>
                <a:rPr lang="uk-UA" sz="28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компетентнісної</a:t>
              </a:r>
              <a:r>
                <a:rPr lang="uk-UA" sz="28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2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6" name="Овал 15"/>
          <p:cNvSpPr/>
          <p:nvPr/>
        </p:nvSpPr>
        <p:spPr>
          <a:xfrm>
            <a:off x="209050" y="4734762"/>
            <a:ext cx="1853203" cy="154565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Вимога </a:t>
            </a:r>
            <a:r>
              <a:rPr lang="uk-UA" b="1" dirty="0" err="1"/>
              <a:t>особис</a:t>
            </a:r>
            <a:r>
              <a:rPr lang="uk-UA" b="1" dirty="0"/>
              <a:t>-тості</a:t>
            </a:r>
            <a:endParaRPr lang="ru-RU" b="1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2733179" y="4748862"/>
            <a:ext cx="8331372" cy="1416442"/>
            <a:chOff x="3997870" y="2183844"/>
            <a:chExt cx="1709532" cy="2669142"/>
          </a:xfrm>
        </p:grpSpPr>
        <p:sp>
          <p:nvSpPr>
            <p:cNvPr id="18" name="Прямоугольник с двумя скругленными соседними углами 17"/>
            <p:cNvSpPr/>
            <p:nvPr/>
          </p:nvSpPr>
          <p:spPr>
            <a:xfrm rot="10800000">
              <a:off x="3997870" y="2183844"/>
              <a:ext cx="1709532" cy="2669142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 rot="21600000">
              <a:off x="4050444" y="2183844"/>
              <a:ext cx="1604384" cy="2616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t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uk-UA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Підвищення </a:t>
              </a:r>
              <a:r>
                <a:rPr lang="uk-UA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конкурентноспроможності</a:t>
              </a:r>
              <a:r>
                <a:rPr lang="uk-UA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оволодіння життєвими </a:t>
              </a:r>
              <a:r>
                <a:rPr lang="uk-UA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компетентностями</a:t>
              </a:r>
              <a:r>
                <a:rPr lang="uk-UA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1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1271464" y="1268760"/>
            <a:ext cx="9711924" cy="4407492"/>
            <a:chOff x="493" y="1248"/>
            <a:chExt cx="4753" cy="1918"/>
          </a:xfrm>
          <a:blipFill>
            <a:blip r:embed="rId2">
              <a:alphaModFix amt="97000"/>
            </a:blip>
            <a:tile tx="0" ty="0" sx="100000" sy="100000" flip="none" algn="tl"/>
          </a:blipFill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817" y="1248"/>
              <a:ext cx="2057" cy="1615"/>
              <a:chOff x="1865" y="1824"/>
              <a:chExt cx="2057" cy="1615"/>
            </a:xfrm>
            <a:grpFill/>
          </p:grpSpPr>
          <p:sp>
            <p:nvSpPr>
              <p:cNvPr id="22" name="AutoShape 5"/>
              <p:cNvSpPr>
                <a:spLocks noChangeArrowheads="1"/>
              </p:cNvSpPr>
              <p:nvPr/>
            </p:nvSpPr>
            <p:spPr bwMode="gray">
              <a:xfrm rot="16200000" flipH="1">
                <a:off x="1813" y="2583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p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rgbClr val="002060"/>
                  </a:solidFill>
                </a:endParaRPr>
              </a:p>
            </p:txBody>
          </p:sp>
          <p:sp>
            <p:nvSpPr>
              <p:cNvPr id="23" name="AutoShape 6"/>
              <p:cNvSpPr>
                <a:spLocks noChangeArrowheads="1"/>
              </p:cNvSpPr>
              <p:nvPr/>
            </p:nvSpPr>
            <p:spPr bwMode="gray">
              <a:xfrm rot="5400000" flipH="1">
                <a:off x="3664" y="2557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p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rgbClr val="002060"/>
                  </a:solidFill>
                </a:endParaRPr>
              </a:p>
            </p:txBody>
          </p:sp>
          <p:sp>
            <p:nvSpPr>
              <p:cNvPr id="25" name="Oval 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rgbClr val="002060"/>
                  </a:solidFill>
                </a:endParaRPr>
              </a:p>
            </p:txBody>
          </p:sp>
          <p:sp>
            <p:nvSpPr>
              <p:cNvPr id="26" name="Oval 9"/>
              <p:cNvSpPr>
                <a:spLocks noChangeArrowheads="1"/>
              </p:cNvSpPr>
              <p:nvPr/>
            </p:nvSpPr>
            <p:spPr bwMode="gray">
              <a:xfrm>
                <a:off x="2176" y="1995"/>
                <a:ext cx="1430" cy="1430"/>
              </a:xfrm>
              <a:prstGeom prst="ellipse">
                <a:avLst/>
              </a:prstGeom>
              <a:grpFill/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rgbClr val="002060"/>
                  </a:solidFill>
                </a:endParaRPr>
              </a:p>
            </p:txBody>
          </p:sp>
          <p:sp>
            <p:nvSpPr>
              <p:cNvPr id="27" name="Oval 10"/>
              <p:cNvSpPr>
                <a:spLocks noChangeArrowheads="1"/>
              </p:cNvSpPr>
              <p:nvPr/>
            </p:nvSpPr>
            <p:spPr bwMode="gray">
              <a:xfrm>
                <a:off x="2254" y="2518"/>
                <a:ext cx="127" cy="226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>
                  <a:solidFill>
                    <a:srgbClr val="002060"/>
                  </a:solidFill>
                </a:endParaRPr>
              </a:p>
            </p:txBody>
          </p:sp>
          <p:sp>
            <p:nvSpPr>
              <p:cNvPr id="28" name="Oval 11"/>
              <p:cNvSpPr>
                <a:spLocks noChangeArrowheads="1"/>
              </p:cNvSpPr>
              <p:nvPr/>
            </p:nvSpPr>
            <p:spPr bwMode="gray">
              <a:xfrm>
                <a:off x="2254" y="2518"/>
                <a:ext cx="127" cy="226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>
                  <a:solidFill>
                    <a:srgbClr val="002060"/>
                  </a:solidFill>
                </a:endParaRPr>
              </a:p>
            </p:txBody>
          </p:sp>
          <p:sp>
            <p:nvSpPr>
              <p:cNvPr id="29" name="Oval 12"/>
              <p:cNvSpPr>
                <a:spLocks noChangeArrowheads="1"/>
              </p:cNvSpPr>
              <p:nvPr/>
            </p:nvSpPr>
            <p:spPr bwMode="gray">
              <a:xfrm>
                <a:off x="2337" y="2518"/>
                <a:ext cx="1096" cy="226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>
                  <a:solidFill>
                    <a:srgbClr val="002060"/>
                  </a:solidFill>
                </a:endParaRPr>
              </a:p>
            </p:txBody>
          </p:sp>
          <p:sp>
            <p:nvSpPr>
              <p:cNvPr id="30" name="Oval 13"/>
              <p:cNvSpPr>
                <a:spLocks noChangeArrowheads="1"/>
              </p:cNvSpPr>
              <p:nvPr/>
            </p:nvSpPr>
            <p:spPr bwMode="gray">
              <a:xfrm>
                <a:off x="2333" y="2518"/>
                <a:ext cx="1100" cy="226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square" anchor="ctr">
                <a:spAutoFit/>
              </a:bodyPr>
              <a:lstStyle/>
              <a:p>
                <a:endParaRPr lang="ru-RU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8" name="AutoShape 14"/>
            <p:cNvSpPr>
              <a:spLocks noChangeArrowheads="1"/>
            </p:cNvSpPr>
            <p:nvPr/>
          </p:nvSpPr>
          <p:spPr bwMode="gray">
            <a:xfrm>
              <a:off x="493" y="2275"/>
              <a:ext cx="1166" cy="863"/>
            </a:xfrm>
            <a:prstGeom prst="can">
              <a:avLst>
                <a:gd name="adj" fmla="val 25000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9" name="AutoShape 15"/>
            <p:cNvSpPr>
              <a:spLocks noChangeArrowheads="1"/>
            </p:cNvSpPr>
            <p:nvPr/>
          </p:nvSpPr>
          <p:spPr bwMode="gray">
            <a:xfrm>
              <a:off x="507" y="1774"/>
              <a:ext cx="1152" cy="476"/>
            </a:xfrm>
            <a:prstGeom prst="can">
              <a:avLst>
                <a:gd name="adj" fmla="val 25000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0" name="AutoShape 16"/>
            <p:cNvSpPr>
              <a:spLocks noChangeArrowheads="1"/>
            </p:cNvSpPr>
            <p:nvPr/>
          </p:nvSpPr>
          <p:spPr bwMode="gray">
            <a:xfrm>
              <a:off x="514" y="1371"/>
              <a:ext cx="1152" cy="384"/>
            </a:xfrm>
            <a:prstGeom prst="can">
              <a:avLst>
                <a:gd name="adj" fmla="val 25000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1" name="AutoShape 17"/>
            <p:cNvSpPr>
              <a:spLocks noChangeArrowheads="1"/>
            </p:cNvSpPr>
            <p:nvPr/>
          </p:nvSpPr>
          <p:spPr bwMode="gray">
            <a:xfrm>
              <a:off x="4016" y="2254"/>
              <a:ext cx="1200" cy="912"/>
            </a:xfrm>
            <a:prstGeom prst="can">
              <a:avLst>
                <a:gd name="adj" fmla="val 25000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2" name="AutoShape 18"/>
            <p:cNvSpPr>
              <a:spLocks noChangeArrowheads="1"/>
            </p:cNvSpPr>
            <p:nvPr/>
          </p:nvSpPr>
          <p:spPr bwMode="gray">
            <a:xfrm>
              <a:off x="4038" y="1724"/>
              <a:ext cx="1200" cy="569"/>
            </a:xfrm>
            <a:prstGeom prst="can">
              <a:avLst>
                <a:gd name="adj" fmla="val 25000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3" name="AutoShape 19"/>
            <p:cNvSpPr>
              <a:spLocks noChangeArrowheads="1"/>
            </p:cNvSpPr>
            <p:nvPr/>
          </p:nvSpPr>
          <p:spPr bwMode="gray">
            <a:xfrm>
              <a:off x="4046" y="1325"/>
              <a:ext cx="1200" cy="384"/>
            </a:xfrm>
            <a:prstGeom prst="can">
              <a:avLst>
                <a:gd name="adj" fmla="val 25000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gray">
            <a:xfrm>
              <a:off x="2214" y="1920"/>
              <a:ext cx="1259" cy="20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uk-UA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Компетентності</a:t>
              </a:r>
              <a:endPara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Text Box 22"/>
            <p:cNvSpPr txBox="1">
              <a:spLocks noChangeArrowheads="1"/>
            </p:cNvSpPr>
            <p:nvPr/>
          </p:nvSpPr>
          <p:spPr bwMode="gray">
            <a:xfrm>
              <a:off x="632" y="1432"/>
              <a:ext cx="917" cy="2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endParaRPr lang="uk-UA" b="1" dirty="0">
                <a:solidFill>
                  <a:srgbClr val="002060"/>
                </a:solidFill>
              </a:endParaRPr>
            </a:p>
            <a:p>
              <a:pPr algn="ctr" eaLnBrk="0" hangingPunct="0"/>
              <a:r>
                <a:rPr 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Комунікативна</a:t>
              </a:r>
              <a:endPara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gray">
            <a:xfrm>
              <a:off x="588" y="1834"/>
              <a:ext cx="910" cy="2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endParaRPr lang="uk-UA" b="1" dirty="0">
                <a:solidFill>
                  <a:srgbClr val="002060"/>
                </a:solidFill>
              </a:endParaRPr>
            </a:p>
            <a:p>
              <a:pPr algn="ctr" eaLnBrk="0" hangingPunct="0"/>
              <a:r>
                <a:rPr 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Полікультурна</a:t>
              </a:r>
              <a:endPara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Text Box 24"/>
            <p:cNvSpPr txBox="1">
              <a:spLocks noChangeArrowheads="1"/>
            </p:cNvSpPr>
            <p:nvPr/>
          </p:nvSpPr>
          <p:spPr bwMode="gray">
            <a:xfrm>
              <a:off x="4113" y="1448"/>
              <a:ext cx="978" cy="1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Інформаційна</a:t>
              </a:r>
              <a:endPara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gray">
            <a:xfrm>
              <a:off x="682" y="2522"/>
              <a:ext cx="927" cy="40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endParaRPr lang="uk-UA" b="1" dirty="0">
                <a:solidFill>
                  <a:srgbClr val="002060"/>
                </a:solidFill>
              </a:endParaRPr>
            </a:p>
            <a:p>
              <a:pPr algn="ctr" eaLnBrk="0" hangingPunct="0"/>
              <a:r>
                <a:rPr 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Саморозвитку </a:t>
              </a:r>
            </a:p>
            <a:p>
              <a:pPr algn="ctr" eaLnBrk="0" hangingPunct="0"/>
              <a:r>
                <a:rPr 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і самоосвіти</a:t>
              </a:r>
              <a:endPara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Text Box 26"/>
            <p:cNvSpPr txBox="1">
              <a:spLocks noChangeArrowheads="1"/>
            </p:cNvSpPr>
            <p:nvPr/>
          </p:nvSpPr>
          <p:spPr bwMode="gray">
            <a:xfrm>
              <a:off x="4106" y="1913"/>
              <a:ext cx="898" cy="2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endParaRPr lang="uk-UA" b="1" dirty="0">
                <a:solidFill>
                  <a:srgbClr val="002060"/>
                </a:solidFill>
              </a:endParaRPr>
            </a:p>
            <a:p>
              <a:pPr algn="ctr" eaLnBrk="0" hangingPunct="0"/>
              <a:r>
                <a:rPr 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Соціальна</a:t>
              </a:r>
              <a:endPara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Text Box 27"/>
            <p:cNvSpPr txBox="1">
              <a:spLocks noChangeArrowheads="1"/>
            </p:cNvSpPr>
            <p:nvPr/>
          </p:nvSpPr>
          <p:spPr bwMode="gray">
            <a:xfrm>
              <a:off x="4198" y="2597"/>
              <a:ext cx="865" cy="40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Продуктивної</a:t>
              </a:r>
            </a:p>
            <a:p>
              <a:pPr algn="ctr" eaLnBrk="0" hangingPunct="0"/>
              <a:r>
                <a:rPr 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і творчої</a:t>
              </a:r>
            </a:p>
            <a:p>
              <a:pPr algn="ctr" eaLnBrk="0" hangingPunct="0"/>
              <a:r>
                <a:rPr 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діяльності</a:t>
              </a:r>
              <a:endPara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176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круглений прямокутник 5"/>
          <p:cNvSpPr/>
          <p:nvPr/>
        </p:nvSpPr>
        <p:spPr>
          <a:xfrm>
            <a:off x="191344" y="399563"/>
            <a:ext cx="11809312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12192000" cy="1507067"/>
          </a:xfrm>
        </p:spPr>
        <p:txBody>
          <a:bodyPr>
            <a:normAutofit/>
          </a:bodyPr>
          <a:lstStyle/>
          <a:p>
            <a:pPr algn="ctr"/>
            <a:r>
              <a:rPr lang="uk-UA" sz="2600" spc="50" dirty="0">
                <a:ln w="11430"/>
                <a:solidFill>
                  <a:srgbClr val="FFFF00"/>
                </a:solidFill>
                <a:latin typeface="Arial Black" pitchFamily="34" charset="0"/>
              </a:rPr>
              <a:t>Компетентність продуктивної творчої діяльності</a:t>
            </a:r>
            <a:r>
              <a:rPr lang="uk-UA" sz="2600" spc="50" dirty="0">
                <a:ln w="11430"/>
                <a:solidFill>
                  <a:schemeClr val="bg2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07368" y="1772816"/>
            <a:ext cx="11377264" cy="4764509"/>
          </a:xfrm>
        </p:spPr>
        <p:txBody>
          <a:bodyPr>
            <a:normAutofit/>
          </a:bodyPr>
          <a:lstStyle/>
          <a:p>
            <a:r>
              <a:rPr lang="uk-UA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Проведення нестандартних уроків.</a:t>
            </a:r>
          </a:p>
          <a:p>
            <a:r>
              <a:rPr lang="uk-UA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 Залучення учнів до науково-дослідницької роботи. </a:t>
            </a:r>
          </a:p>
          <a:p>
            <a:r>
              <a:rPr lang="uk-UA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Стимулювання самостійного складання учнями задач, тестів, питань до теми. </a:t>
            </a:r>
          </a:p>
          <a:p>
            <a:r>
              <a:rPr lang="uk-UA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Використання нетрадиційних домашніх завдань. </a:t>
            </a:r>
          </a:p>
          <a:p>
            <a:r>
              <a:rPr lang="uk-UA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Залучення учнів до реалізації творчих робіт та проектів. </a:t>
            </a:r>
          </a:p>
          <a:p>
            <a:r>
              <a:rPr lang="uk-UA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Проведення інтенсивної позакласної роботи з предмета та активне залучення до неї учнів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508695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круглений прямокутник 5"/>
          <p:cNvSpPr/>
          <p:nvPr/>
        </p:nvSpPr>
        <p:spPr>
          <a:xfrm>
            <a:off x="60229" y="332656"/>
            <a:ext cx="1166529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382" y="0"/>
            <a:ext cx="11025236" cy="1839723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</a:rPr>
              <a:t>Полікультурна компетентність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79376" y="1268760"/>
            <a:ext cx="11233248" cy="5268565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>
                <a:solidFill>
                  <a:srgbClr val="FFFF00"/>
                </a:solidFill>
              </a:rPr>
              <a:t>1. </a:t>
            </a:r>
            <a:r>
              <a:rPr lang="uk-UA" sz="2400" b="1" dirty="0">
                <a:solidFill>
                  <a:srgbClr val="FFFF00"/>
                </a:solidFill>
              </a:rPr>
              <a:t>Знайомство учнів з діяльністю вчених різних держав та національностей.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2. Використання в процесі викладання біології елементів народознавства.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3. Створення презентацій про рослини, страви з них, про смакові </a:t>
            </a:r>
            <a:r>
              <a:rPr lang="uk-UA" sz="2400" b="1" dirty="0" err="1">
                <a:solidFill>
                  <a:srgbClr val="FFFF00"/>
                </a:solidFill>
              </a:rPr>
              <a:t>упо</a:t>
            </a:r>
            <a:r>
              <a:rPr lang="uk-UA" sz="2400" b="1" dirty="0">
                <a:solidFill>
                  <a:srgbClr val="FFFF00"/>
                </a:solidFill>
              </a:rPr>
              <a:t>- </a:t>
            </a:r>
            <a:r>
              <a:rPr lang="uk-UA" sz="2400" b="1" dirty="0" err="1">
                <a:solidFill>
                  <a:srgbClr val="FFFF00"/>
                </a:solidFill>
              </a:rPr>
              <a:t>добання</a:t>
            </a:r>
            <a:r>
              <a:rPr lang="uk-UA" sz="2400" b="1" dirty="0">
                <a:solidFill>
                  <a:srgbClr val="FFFF00"/>
                </a:solidFill>
              </a:rPr>
              <a:t> різних народів.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4. Використання завдань, спрямованих на формування здорового способу життя учнів.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5. Проведення інтегрованих уроків, використання художньої літератури, що містить описи певних біологічних об'єктів чи явищ.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 6. Використання наочних засобів — картин відомих художників.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7. Проведення профорієнтаційної роботи. </a:t>
            </a:r>
          </a:p>
          <a:p>
            <a:r>
              <a:rPr lang="uk-UA" sz="2400" b="1" dirty="0">
                <a:solidFill>
                  <a:srgbClr val="FFFF00"/>
                </a:solidFill>
              </a:rPr>
              <a:t>8. Характеристика зв'язку природи та культури, значення біологічних дисциплін для розвитку цивілізації. 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http://ppt.prtxt.ru</a:t>
            </a:r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45469706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946</TotalTime>
  <Words>1186</Words>
  <Application>Microsoft Office PowerPoint</Application>
  <PresentationFormat>Widescreen</PresentationFormat>
  <Paragraphs>222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Arial Black</vt:lpstr>
      <vt:lpstr>Calibri</vt:lpstr>
      <vt:lpstr>Century Gothic</vt:lpstr>
      <vt:lpstr>Century Schoolbook</vt:lpstr>
      <vt:lpstr>Tahoma</vt:lpstr>
      <vt:lpstr>Times New Roman</vt:lpstr>
      <vt:lpstr>Verdana</vt:lpstr>
      <vt:lpstr>Wingdings</vt:lpstr>
      <vt:lpstr>Wingdings 3</vt:lpstr>
      <vt:lpstr>Сектор</vt:lpstr>
      <vt:lpstr>PowerPoint Presentation</vt:lpstr>
      <vt:lpstr>Резюме</vt:lpstr>
      <vt:lpstr>PowerPoint Presentation</vt:lpstr>
      <vt:lpstr>PowerPoint Presentation</vt:lpstr>
      <vt:lpstr>PowerPoint Presentation</vt:lpstr>
      <vt:lpstr>Актуальність досвіду</vt:lpstr>
      <vt:lpstr>PowerPoint Presentation</vt:lpstr>
      <vt:lpstr>Компетентність продуктивної творчої діяльності </vt:lpstr>
      <vt:lpstr>Полікультурна компетентність </vt:lpstr>
      <vt:lpstr>Комунікативна компетентність </vt:lpstr>
      <vt:lpstr>Соціальна компетентність </vt:lpstr>
      <vt:lpstr>Інформаційна компетентність </vt:lpstr>
      <vt:lpstr>Компетентність самоосвіти та саморозвитку </vt:lpstr>
      <vt:lpstr>PowerPoint Presentation</vt:lpstr>
      <vt:lpstr> Підходи до вирішення науково-методичної проблеми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Результати впровадження досвіду-досягнення учнів</vt:lpstr>
      <vt:lpstr>публікації</vt:lpstr>
      <vt:lpstr>РОЗДАТКОВИЙ МАТЕРІАЛ </vt:lpstr>
      <vt:lpstr>PowerPoint Presentation</vt:lpstr>
      <vt:lpstr>PowerPoint Presentation</vt:lpstr>
    </vt:vector>
  </TitlesOfParts>
  <Company>ARSAGERA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Борис</dc:creator>
  <cp:lastModifiedBy>user</cp:lastModifiedBy>
  <cp:revision>145</cp:revision>
  <dcterms:created xsi:type="dcterms:W3CDTF">2013-02-15T12:10:22Z</dcterms:created>
  <dcterms:modified xsi:type="dcterms:W3CDTF">2022-04-04T06:23:35Z</dcterms:modified>
</cp:coreProperties>
</file>